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77" r:id="rId4"/>
    <p:sldId id="262" r:id="rId5"/>
    <p:sldId id="269" r:id="rId6"/>
    <p:sldId id="280" r:id="rId7"/>
    <p:sldId id="279" r:id="rId8"/>
    <p:sldId id="281" r:id="rId9"/>
    <p:sldId id="270" r:id="rId10"/>
    <p:sldId id="282" r:id="rId11"/>
    <p:sldId id="283" r:id="rId12"/>
    <p:sldId id="284" r:id="rId13"/>
    <p:sldId id="271" r:id="rId14"/>
    <p:sldId id="273" r:id="rId15"/>
    <p:sldId id="285" r:id="rId16"/>
    <p:sldId id="286" r:id="rId17"/>
    <p:sldId id="287" r:id="rId18"/>
    <p:sldId id="288" r:id="rId19"/>
    <p:sldId id="289" r:id="rId20"/>
    <p:sldId id="290" r:id="rId21"/>
    <p:sldId id="291" r:id="rId22"/>
    <p:sldId id="292" r:id="rId23"/>
    <p:sldId id="293" r:id="rId24"/>
    <p:sldId id="272" r:id="rId25"/>
    <p:sldId id="294" r:id="rId26"/>
    <p:sldId id="295" r:id="rId27"/>
    <p:sldId id="296" r:id="rId28"/>
    <p:sldId id="297" r:id="rId29"/>
    <p:sldId id="298" r:id="rId30"/>
    <p:sldId id="299" r:id="rId31"/>
    <p:sldId id="300" r:id="rId32"/>
    <p:sldId id="301" r:id="rId33"/>
    <p:sldId id="302" r:id="rId34"/>
    <p:sldId id="303" r:id="rId35"/>
  </p:sldIdLst>
  <p:sldSz cx="9144000" cy="6858000" type="screen4x3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70" d="100"/>
          <a:sy n="70" d="100"/>
        </p:scale>
        <p:origin x="-138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2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slide" Target="../slides/slide5.xml"/><Relationship Id="rId1" Type="http://schemas.openxmlformats.org/officeDocument/2006/relationships/slide" Target="../slides/slide4.xml"/><Relationship Id="rId4" Type="http://schemas.openxmlformats.org/officeDocument/2006/relationships/slide" Target="../slides/slide1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slide" Target="../slides/slide7.xml"/><Relationship Id="rId1" Type="http://schemas.openxmlformats.org/officeDocument/2006/relationships/slide" Target="../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FB86A6-4B3D-4FA4-8909-C77913AEAAEE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D41774F2-DD6B-4C61-B412-3EB6964B87B0}">
      <dgm:prSet phldrT="[ข้อความ]"/>
      <dgm:spPr/>
      <dgm:t>
        <a:bodyPr/>
        <a:lstStyle/>
        <a:p>
          <a:r>
            <a:rPr lang="en-US" dirty="0" smtClean="0"/>
            <a:t>1.</a:t>
          </a:r>
          <a:endParaRPr lang="th-TH" dirty="0"/>
        </a:p>
      </dgm:t>
    </dgm:pt>
    <dgm:pt modelId="{9F036EE8-E48D-4343-AE63-ED7BD8726225}" type="parTrans" cxnId="{578DA400-4C10-4D02-BFC2-45DE1A15A119}">
      <dgm:prSet/>
      <dgm:spPr/>
      <dgm:t>
        <a:bodyPr/>
        <a:lstStyle/>
        <a:p>
          <a:endParaRPr lang="th-TH"/>
        </a:p>
      </dgm:t>
    </dgm:pt>
    <dgm:pt modelId="{51FE0CF3-2680-46BF-8CFF-95406BDC5ECA}" type="sibTrans" cxnId="{578DA400-4C10-4D02-BFC2-45DE1A15A119}">
      <dgm:prSet/>
      <dgm:spPr/>
      <dgm:t>
        <a:bodyPr/>
        <a:lstStyle/>
        <a:p>
          <a:endParaRPr lang="th-TH"/>
        </a:p>
      </dgm:t>
    </dgm:pt>
    <dgm:pt modelId="{268A94A8-E154-4FB8-8F78-8BB2448CDE26}">
      <dgm:prSet phldrT="[ข้อความ]"/>
      <dgm:spPr/>
      <dgm:t>
        <a:bodyPr/>
        <a:lstStyle/>
        <a:p>
          <a:r>
            <a:rPr lang="th-TH" dirty="0" smtClean="0"/>
            <a:t>การดู</a:t>
          </a:r>
          <a:endParaRPr lang="th-TH" dirty="0"/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 action="ppaction://hlinksldjump"/>
          </dgm14:cNvPr>
        </a:ext>
      </dgm:extLst>
    </dgm:pt>
    <dgm:pt modelId="{5EA00BFB-CD04-4DF6-868D-83836E20FAC9}" type="parTrans" cxnId="{B7818AA3-522C-4A87-B91D-2DE0C7DDECF3}">
      <dgm:prSet/>
      <dgm:spPr/>
      <dgm:t>
        <a:bodyPr/>
        <a:lstStyle/>
        <a:p>
          <a:endParaRPr lang="th-TH"/>
        </a:p>
      </dgm:t>
    </dgm:pt>
    <dgm:pt modelId="{8987B2D7-16DA-43F3-A033-CB46EFAD733E}" type="sibTrans" cxnId="{B7818AA3-522C-4A87-B91D-2DE0C7DDECF3}">
      <dgm:prSet/>
      <dgm:spPr/>
      <dgm:t>
        <a:bodyPr/>
        <a:lstStyle/>
        <a:p>
          <a:endParaRPr lang="th-TH"/>
        </a:p>
      </dgm:t>
    </dgm:pt>
    <dgm:pt modelId="{53F2AE45-8584-4E4E-ABAE-B3EEC4099858}">
      <dgm:prSet phldrT="[ข้อความ]"/>
      <dgm:spPr/>
      <dgm:t>
        <a:bodyPr/>
        <a:lstStyle/>
        <a:p>
          <a:r>
            <a:rPr lang="en-US" dirty="0" smtClean="0"/>
            <a:t>2.</a:t>
          </a:r>
          <a:endParaRPr lang="th-TH" dirty="0"/>
        </a:p>
      </dgm:t>
    </dgm:pt>
    <dgm:pt modelId="{3511DBA8-9A74-4FFD-88FF-9860CDCA3FC0}" type="parTrans" cxnId="{0D4921DD-8BF5-4388-9E4C-AB093F5AB7B0}">
      <dgm:prSet/>
      <dgm:spPr/>
      <dgm:t>
        <a:bodyPr/>
        <a:lstStyle/>
        <a:p>
          <a:endParaRPr lang="th-TH"/>
        </a:p>
      </dgm:t>
    </dgm:pt>
    <dgm:pt modelId="{01B972DE-F624-4C2C-91E9-407775ABB30F}" type="sibTrans" cxnId="{0D4921DD-8BF5-4388-9E4C-AB093F5AB7B0}">
      <dgm:prSet/>
      <dgm:spPr/>
      <dgm:t>
        <a:bodyPr/>
        <a:lstStyle/>
        <a:p>
          <a:endParaRPr lang="th-TH"/>
        </a:p>
      </dgm:t>
    </dgm:pt>
    <dgm:pt modelId="{B55D9867-1EA1-449C-B033-5EB47D1F975D}">
      <dgm:prSet phldrT="[ข้อความ]"/>
      <dgm:spPr/>
      <dgm:t>
        <a:bodyPr/>
        <a:lstStyle/>
        <a:p>
          <a:r>
            <a:rPr lang="th-TH" dirty="0" smtClean="0"/>
            <a:t>การคลำ</a:t>
          </a:r>
          <a:endParaRPr lang="th-TH" dirty="0"/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 action="ppaction://hlinksldjump"/>
          </dgm14:cNvPr>
        </a:ext>
      </dgm:extLst>
    </dgm:pt>
    <dgm:pt modelId="{2BBF54B9-7677-4047-8967-6A6C70C0557B}" type="parTrans" cxnId="{EF3981E7-7593-4705-809F-CC5BC7A58A43}">
      <dgm:prSet/>
      <dgm:spPr/>
      <dgm:t>
        <a:bodyPr/>
        <a:lstStyle/>
        <a:p>
          <a:endParaRPr lang="th-TH"/>
        </a:p>
      </dgm:t>
    </dgm:pt>
    <dgm:pt modelId="{0645B1C7-A5EF-4BE1-9A3A-1EFA14E7B7B0}" type="sibTrans" cxnId="{EF3981E7-7593-4705-809F-CC5BC7A58A43}">
      <dgm:prSet/>
      <dgm:spPr/>
      <dgm:t>
        <a:bodyPr/>
        <a:lstStyle/>
        <a:p>
          <a:endParaRPr lang="th-TH"/>
        </a:p>
      </dgm:t>
    </dgm:pt>
    <dgm:pt modelId="{7997B4D2-DC51-45B6-AA85-1729D3168A82}">
      <dgm:prSet phldrT="[ข้อความ]"/>
      <dgm:spPr/>
      <dgm:t>
        <a:bodyPr/>
        <a:lstStyle/>
        <a:p>
          <a:r>
            <a:rPr lang="en-US" dirty="0" smtClean="0"/>
            <a:t>3.</a:t>
          </a:r>
          <a:endParaRPr lang="th-TH" dirty="0"/>
        </a:p>
      </dgm:t>
    </dgm:pt>
    <dgm:pt modelId="{A80E927B-2A54-4606-B3C4-A45187D94944}" type="parTrans" cxnId="{0768F55A-1947-445B-85C4-F6279FB80D29}">
      <dgm:prSet/>
      <dgm:spPr/>
      <dgm:t>
        <a:bodyPr/>
        <a:lstStyle/>
        <a:p>
          <a:endParaRPr lang="th-TH"/>
        </a:p>
      </dgm:t>
    </dgm:pt>
    <dgm:pt modelId="{BE5E82A4-B24F-4B96-8924-B2580B92AB85}" type="sibTrans" cxnId="{0768F55A-1947-445B-85C4-F6279FB80D29}">
      <dgm:prSet/>
      <dgm:spPr/>
      <dgm:t>
        <a:bodyPr/>
        <a:lstStyle/>
        <a:p>
          <a:endParaRPr lang="th-TH"/>
        </a:p>
      </dgm:t>
    </dgm:pt>
    <dgm:pt modelId="{768480C8-F9AA-49F1-BAC3-B1EECCB1F5E3}">
      <dgm:prSet phldrT="[ข้อความ]"/>
      <dgm:spPr/>
      <dgm:t>
        <a:bodyPr/>
        <a:lstStyle/>
        <a:p>
          <a:r>
            <a:rPr lang="th-TH" dirty="0" smtClean="0"/>
            <a:t>การเคาะ</a:t>
          </a:r>
          <a:endParaRPr lang="th-TH" dirty="0"/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3" action="ppaction://hlinksldjump"/>
          </dgm14:cNvPr>
        </a:ext>
      </dgm:extLst>
    </dgm:pt>
    <dgm:pt modelId="{3AAFB5B3-C6B5-495E-9BF1-F1636C20DDA6}" type="parTrans" cxnId="{96519EA1-E359-403A-90DC-76CDE6FDB9F7}">
      <dgm:prSet/>
      <dgm:spPr/>
      <dgm:t>
        <a:bodyPr/>
        <a:lstStyle/>
        <a:p>
          <a:endParaRPr lang="th-TH"/>
        </a:p>
      </dgm:t>
    </dgm:pt>
    <dgm:pt modelId="{FB7E6448-9D3C-421C-9907-992AA9309DD4}" type="sibTrans" cxnId="{96519EA1-E359-403A-90DC-76CDE6FDB9F7}">
      <dgm:prSet/>
      <dgm:spPr/>
      <dgm:t>
        <a:bodyPr/>
        <a:lstStyle/>
        <a:p>
          <a:endParaRPr lang="th-TH"/>
        </a:p>
      </dgm:t>
    </dgm:pt>
    <dgm:pt modelId="{F4044069-4EE4-4C30-B54F-D37962902B27}">
      <dgm:prSet phldrT="[ข้อความ]"/>
      <dgm:spPr/>
      <dgm:t>
        <a:bodyPr/>
        <a:lstStyle/>
        <a:p>
          <a:r>
            <a:rPr lang="en-US" dirty="0" smtClean="0"/>
            <a:t>4.</a:t>
          </a:r>
          <a:endParaRPr lang="th-TH" dirty="0"/>
        </a:p>
      </dgm:t>
    </dgm:pt>
    <dgm:pt modelId="{EAD79F8D-23CE-4C06-B619-539F5EED0562}" type="parTrans" cxnId="{05AFB095-6F9F-4B81-9CC8-413CA33E1674}">
      <dgm:prSet/>
      <dgm:spPr/>
      <dgm:t>
        <a:bodyPr/>
        <a:lstStyle/>
        <a:p>
          <a:endParaRPr lang="th-TH"/>
        </a:p>
      </dgm:t>
    </dgm:pt>
    <dgm:pt modelId="{CD9EA45A-164A-4F3B-8424-F73A12CBD042}" type="sibTrans" cxnId="{05AFB095-6F9F-4B81-9CC8-413CA33E1674}">
      <dgm:prSet/>
      <dgm:spPr/>
      <dgm:t>
        <a:bodyPr/>
        <a:lstStyle/>
        <a:p>
          <a:endParaRPr lang="th-TH"/>
        </a:p>
      </dgm:t>
    </dgm:pt>
    <dgm:pt modelId="{8DC6B816-8648-49C9-B078-32E81C8B519B}">
      <dgm:prSet/>
      <dgm:spPr/>
      <dgm:t>
        <a:bodyPr/>
        <a:lstStyle/>
        <a:p>
          <a:r>
            <a:rPr lang="th-TH" dirty="0" smtClean="0"/>
            <a:t>การฟัง</a:t>
          </a:r>
          <a:endParaRPr lang="th-TH" dirty="0"/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4" action="ppaction://hlinksldjump"/>
          </dgm14:cNvPr>
        </a:ext>
      </dgm:extLst>
    </dgm:pt>
    <dgm:pt modelId="{F2189FAD-42AA-46C9-93C6-3F242FC60E18}" type="parTrans" cxnId="{31B676C1-249D-4052-AF92-19D3D9B15460}">
      <dgm:prSet/>
      <dgm:spPr/>
      <dgm:t>
        <a:bodyPr/>
        <a:lstStyle/>
        <a:p>
          <a:endParaRPr lang="th-TH"/>
        </a:p>
      </dgm:t>
    </dgm:pt>
    <dgm:pt modelId="{2F350112-3F1E-4BF5-A642-531F7CAE8437}" type="sibTrans" cxnId="{31B676C1-249D-4052-AF92-19D3D9B15460}">
      <dgm:prSet/>
      <dgm:spPr/>
      <dgm:t>
        <a:bodyPr/>
        <a:lstStyle/>
        <a:p>
          <a:endParaRPr lang="th-TH"/>
        </a:p>
      </dgm:t>
    </dgm:pt>
    <dgm:pt modelId="{B6DCFD39-1090-4A18-868C-959C7B3E0FDE}" type="pres">
      <dgm:prSet presAssocID="{25FB86A6-4B3D-4FA4-8909-C77913AEAAEE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th-TH"/>
        </a:p>
      </dgm:t>
    </dgm:pt>
    <dgm:pt modelId="{9DC5FABA-6AD7-4A24-8CB9-A0550D69EC59}" type="pres">
      <dgm:prSet presAssocID="{D41774F2-DD6B-4C61-B412-3EB6964B87B0}" presName="composite" presStyleCnt="0"/>
      <dgm:spPr/>
    </dgm:pt>
    <dgm:pt modelId="{4A197414-1532-423D-BFFE-95B248436D50}" type="pres">
      <dgm:prSet presAssocID="{D41774F2-DD6B-4C61-B412-3EB6964B87B0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C6A373A4-A930-416F-BE5B-B8880625AC84}" type="pres">
      <dgm:prSet presAssocID="{D41774F2-DD6B-4C61-B412-3EB6964B87B0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2FCE45D3-9A3A-47D7-843E-5546B4DB4392}" type="pres">
      <dgm:prSet presAssocID="{51FE0CF3-2680-46BF-8CFF-95406BDC5ECA}" presName="sp" presStyleCnt="0"/>
      <dgm:spPr/>
    </dgm:pt>
    <dgm:pt modelId="{D0100674-C9C0-43D7-A953-562C3BFB818E}" type="pres">
      <dgm:prSet presAssocID="{53F2AE45-8584-4E4E-ABAE-B3EEC4099858}" presName="composite" presStyleCnt="0"/>
      <dgm:spPr/>
    </dgm:pt>
    <dgm:pt modelId="{E663616F-ACF2-4BEB-AE3E-4C12135D4C21}" type="pres">
      <dgm:prSet presAssocID="{53F2AE45-8584-4E4E-ABAE-B3EEC4099858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98A355AA-CDBA-476D-B2C2-A4607BDBC37E}" type="pres">
      <dgm:prSet presAssocID="{53F2AE45-8584-4E4E-ABAE-B3EEC4099858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E9C72D5-AFB1-467F-9CD0-92A6C02FD30C}" type="pres">
      <dgm:prSet presAssocID="{01B972DE-F624-4C2C-91E9-407775ABB30F}" presName="sp" presStyleCnt="0"/>
      <dgm:spPr/>
    </dgm:pt>
    <dgm:pt modelId="{D7BAE031-43C4-41B0-96F4-FCDAA3127BE1}" type="pres">
      <dgm:prSet presAssocID="{7997B4D2-DC51-45B6-AA85-1729D3168A82}" presName="composite" presStyleCnt="0"/>
      <dgm:spPr/>
    </dgm:pt>
    <dgm:pt modelId="{1D3ABECB-CB75-48B5-A665-835597C8E912}" type="pres">
      <dgm:prSet presAssocID="{7997B4D2-DC51-45B6-AA85-1729D3168A82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B8B76989-F943-4EC3-86C3-00674F214E9B}" type="pres">
      <dgm:prSet presAssocID="{7997B4D2-DC51-45B6-AA85-1729D3168A82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59D9B8F-3447-45B0-984F-F24C6EC6D562}" type="pres">
      <dgm:prSet presAssocID="{BE5E82A4-B24F-4B96-8924-B2580B92AB85}" presName="sp" presStyleCnt="0"/>
      <dgm:spPr/>
    </dgm:pt>
    <dgm:pt modelId="{4FBD65D7-A20A-4603-86FA-0B7E1CE77B70}" type="pres">
      <dgm:prSet presAssocID="{F4044069-4EE4-4C30-B54F-D37962902B27}" presName="composite" presStyleCnt="0"/>
      <dgm:spPr/>
    </dgm:pt>
    <dgm:pt modelId="{0C0FCB1D-91F5-4BEA-B3B3-493D47851BBD}" type="pres">
      <dgm:prSet presAssocID="{F4044069-4EE4-4C30-B54F-D37962902B27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D5781563-5883-4EA8-83DF-1DDD0180F613}" type="pres">
      <dgm:prSet presAssocID="{F4044069-4EE4-4C30-B54F-D37962902B27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96519EA1-E359-403A-90DC-76CDE6FDB9F7}" srcId="{7997B4D2-DC51-45B6-AA85-1729D3168A82}" destId="{768480C8-F9AA-49F1-BAC3-B1EECCB1F5E3}" srcOrd="0" destOrd="0" parTransId="{3AAFB5B3-C6B5-495E-9BF1-F1636C20DDA6}" sibTransId="{FB7E6448-9D3C-421C-9907-992AA9309DD4}"/>
    <dgm:cxn modelId="{3C804DA8-FFD3-4741-A59C-18FE50492512}" type="presOf" srcId="{8DC6B816-8648-49C9-B078-32E81C8B519B}" destId="{D5781563-5883-4EA8-83DF-1DDD0180F613}" srcOrd="0" destOrd="0" presId="urn:microsoft.com/office/officeart/2005/8/layout/chevron2"/>
    <dgm:cxn modelId="{0768F55A-1947-445B-85C4-F6279FB80D29}" srcId="{25FB86A6-4B3D-4FA4-8909-C77913AEAAEE}" destId="{7997B4D2-DC51-45B6-AA85-1729D3168A82}" srcOrd="2" destOrd="0" parTransId="{A80E927B-2A54-4606-B3C4-A45187D94944}" sibTransId="{BE5E82A4-B24F-4B96-8924-B2580B92AB85}"/>
    <dgm:cxn modelId="{E0ACB159-E798-4387-BD99-F638B94213AA}" type="presOf" srcId="{7997B4D2-DC51-45B6-AA85-1729D3168A82}" destId="{1D3ABECB-CB75-48B5-A665-835597C8E912}" srcOrd="0" destOrd="0" presId="urn:microsoft.com/office/officeart/2005/8/layout/chevron2"/>
    <dgm:cxn modelId="{870958C4-EE28-4CAC-887F-5F9D21CE6655}" type="presOf" srcId="{25FB86A6-4B3D-4FA4-8909-C77913AEAAEE}" destId="{B6DCFD39-1090-4A18-868C-959C7B3E0FDE}" srcOrd="0" destOrd="0" presId="urn:microsoft.com/office/officeart/2005/8/layout/chevron2"/>
    <dgm:cxn modelId="{EF3981E7-7593-4705-809F-CC5BC7A58A43}" srcId="{53F2AE45-8584-4E4E-ABAE-B3EEC4099858}" destId="{B55D9867-1EA1-449C-B033-5EB47D1F975D}" srcOrd="0" destOrd="0" parTransId="{2BBF54B9-7677-4047-8967-6A6C70C0557B}" sibTransId="{0645B1C7-A5EF-4BE1-9A3A-1EFA14E7B7B0}"/>
    <dgm:cxn modelId="{48EBE4BE-01AE-47D3-9631-66EC36A4EA73}" type="presOf" srcId="{D41774F2-DD6B-4C61-B412-3EB6964B87B0}" destId="{4A197414-1532-423D-BFFE-95B248436D50}" srcOrd="0" destOrd="0" presId="urn:microsoft.com/office/officeart/2005/8/layout/chevron2"/>
    <dgm:cxn modelId="{578DA400-4C10-4D02-BFC2-45DE1A15A119}" srcId="{25FB86A6-4B3D-4FA4-8909-C77913AEAAEE}" destId="{D41774F2-DD6B-4C61-B412-3EB6964B87B0}" srcOrd="0" destOrd="0" parTransId="{9F036EE8-E48D-4343-AE63-ED7BD8726225}" sibTransId="{51FE0CF3-2680-46BF-8CFF-95406BDC5ECA}"/>
    <dgm:cxn modelId="{B7818AA3-522C-4A87-B91D-2DE0C7DDECF3}" srcId="{D41774F2-DD6B-4C61-B412-3EB6964B87B0}" destId="{268A94A8-E154-4FB8-8F78-8BB2448CDE26}" srcOrd="0" destOrd="0" parTransId="{5EA00BFB-CD04-4DF6-868D-83836E20FAC9}" sibTransId="{8987B2D7-16DA-43F3-A033-CB46EFAD733E}"/>
    <dgm:cxn modelId="{6760F04C-AA0F-4CB7-8653-B4A45B17C4A3}" type="presOf" srcId="{F4044069-4EE4-4C30-B54F-D37962902B27}" destId="{0C0FCB1D-91F5-4BEA-B3B3-493D47851BBD}" srcOrd="0" destOrd="0" presId="urn:microsoft.com/office/officeart/2005/8/layout/chevron2"/>
    <dgm:cxn modelId="{6C0542B2-B468-45C3-9F8D-75C0F0D75515}" type="presOf" srcId="{B55D9867-1EA1-449C-B033-5EB47D1F975D}" destId="{98A355AA-CDBA-476D-B2C2-A4607BDBC37E}" srcOrd="0" destOrd="0" presId="urn:microsoft.com/office/officeart/2005/8/layout/chevron2"/>
    <dgm:cxn modelId="{416628D8-D18E-4159-B803-93DCCE1C0737}" type="presOf" srcId="{53F2AE45-8584-4E4E-ABAE-B3EEC4099858}" destId="{E663616F-ACF2-4BEB-AE3E-4C12135D4C21}" srcOrd="0" destOrd="0" presId="urn:microsoft.com/office/officeart/2005/8/layout/chevron2"/>
    <dgm:cxn modelId="{05AFB095-6F9F-4B81-9CC8-413CA33E1674}" srcId="{25FB86A6-4B3D-4FA4-8909-C77913AEAAEE}" destId="{F4044069-4EE4-4C30-B54F-D37962902B27}" srcOrd="3" destOrd="0" parTransId="{EAD79F8D-23CE-4C06-B619-539F5EED0562}" sibTransId="{CD9EA45A-164A-4F3B-8424-F73A12CBD042}"/>
    <dgm:cxn modelId="{F4E15C68-D37D-46F2-8A4E-936C6FB89EF5}" type="presOf" srcId="{768480C8-F9AA-49F1-BAC3-B1EECCB1F5E3}" destId="{B8B76989-F943-4EC3-86C3-00674F214E9B}" srcOrd="0" destOrd="0" presId="urn:microsoft.com/office/officeart/2005/8/layout/chevron2"/>
    <dgm:cxn modelId="{31B676C1-249D-4052-AF92-19D3D9B15460}" srcId="{F4044069-4EE4-4C30-B54F-D37962902B27}" destId="{8DC6B816-8648-49C9-B078-32E81C8B519B}" srcOrd="0" destOrd="0" parTransId="{F2189FAD-42AA-46C9-93C6-3F242FC60E18}" sibTransId="{2F350112-3F1E-4BF5-A642-531F7CAE8437}"/>
    <dgm:cxn modelId="{FEA4E770-C3CF-417A-A28C-CA5746D4BD17}" type="presOf" srcId="{268A94A8-E154-4FB8-8F78-8BB2448CDE26}" destId="{C6A373A4-A930-416F-BE5B-B8880625AC84}" srcOrd="0" destOrd="0" presId="urn:microsoft.com/office/officeart/2005/8/layout/chevron2"/>
    <dgm:cxn modelId="{0D4921DD-8BF5-4388-9E4C-AB093F5AB7B0}" srcId="{25FB86A6-4B3D-4FA4-8909-C77913AEAAEE}" destId="{53F2AE45-8584-4E4E-ABAE-B3EEC4099858}" srcOrd="1" destOrd="0" parTransId="{3511DBA8-9A74-4FFD-88FF-9860CDCA3FC0}" sibTransId="{01B972DE-F624-4C2C-91E9-407775ABB30F}"/>
    <dgm:cxn modelId="{F6547EC6-8ADF-4CDD-B70C-E2DC39CC0007}" type="presParOf" srcId="{B6DCFD39-1090-4A18-868C-959C7B3E0FDE}" destId="{9DC5FABA-6AD7-4A24-8CB9-A0550D69EC59}" srcOrd="0" destOrd="0" presId="urn:microsoft.com/office/officeart/2005/8/layout/chevron2"/>
    <dgm:cxn modelId="{33E4BA4D-7D3A-471E-A73F-47B81A32C516}" type="presParOf" srcId="{9DC5FABA-6AD7-4A24-8CB9-A0550D69EC59}" destId="{4A197414-1532-423D-BFFE-95B248436D50}" srcOrd="0" destOrd="0" presId="urn:microsoft.com/office/officeart/2005/8/layout/chevron2"/>
    <dgm:cxn modelId="{B8BAC818-ABA8-4BED-B366-DF30C9CA7AF2}" type="presParOf" srcId="{9DC5FABA-6AD7-4A24-8CB9-A0550D69EC59}" destId="{C6A373A4-A930-416F-BE5B-B8880625AC84}" srcOrd="1" destOrd="0" presId="urn:microsoft.com/office/officeart/2005/8/layout/chevron2"/>
    <dgm:cxn modelId="{74FEB4B7-B52B-4722-B5D5-342DD58DE701}" type="presParOf" srcId="{B6DCFD39-1090-4A18-868C-959C7B3E0FDE}" destId="{2FCE45D3-9A3A-47D7-843E-5546B4DB4392}" srcOrd="1" destOrd="0" presId="urn:microsoft.com/office/officeart/2005/8/layout/chevron2"/>
    <dgm:cxn modelId="{54844054-CA8D-46B9-B518-02E808B591FE}" type="presParOf" srcId="{B6DCFD39-1090-4A18-868C-959C7B3E0FDE}" destId="{D0100674-C9C0-43D7-A953-562C3BFB818E}" srcOrd="2" destOrd="0" presId="urn:microsoft.com/office/officeart/2005/8/layout/chevron2"/>
    <dgm:cxn modelId="{6B6CC220-DC16-4B2A-90DB-4CBF1D121203}" type="presParOf" srcId="{D0100674-C9C0-43D7-A953-562C3BFB818E}" destId="{E663616F-ACF2-4BEB-AE3E-4C12135D4C21}" srcOrd="0" destOrd="0" presId="urn:microsoft.com/office/officeart/2005/8/layout/chevron2"/>
    <dgm:cxn modelId="{02FB178C-CE42-4724-9D66-108B5BF50BEC}" type="presParOf" srcId="{D0100674-C9C0-43D7-A953-562C3BFB818E}" destId="{98A355AA-CDBA-476D-B2C2-A4607BDBC37E}" srcOrd="1" destOrd="0" presId="urn:microsoft.com/office/officeart/2005/8/layout/chevron2"/>
    <dgm:cxn modelId="{E0BE7E17-8571-4640-8B8C-274A0B8E0A2E}" type="presParOf" srcId="{B6DCFD39-1090-4A18-868C-959C7B3E0FDE}" destId="{EE9C72D5-AFB1-467F-9CD0-92A6C02FD30C}" srcOrd="3" destOrd="0" presId="urn:microsoft.com/office/officeart/2005/8/layout/chevron2"/>
    <dgm:cxn modelId="{4CE29D15-4E42-4A0E-B811-3999800EB05E}" type="presParOf" srcId="{B6DCFD39-1090-4A18-868C-959C7B3E0FDE}" destId="{D7BAE031-43C4-41B0-96F4-FCDAA3127BE1}" srcOrd="4" destOrd="0" presId="urn:microsoft.com/office/officeart/2005/8/layout/chevron2"/>
    <dgm:cxn modelId="{4AC7EB28-7934-463F-9311-17321BC4760E}" type="presParOf" srcId="{D7BAE031-43C4-41B0-96F4-FCDAA3127BE1}" destId="{1D3ABECB-CB75-48B5-A665-835597C8E912}" srcOrd="0" destOrd="0" presId="urn:microsoft.com/office/officeart/2005/8/layout/chevron2"/>
    <dgm:cxn modelId="{9608A8DC-8F18-4786-AEFD-4546293C74E4}" type="presParOf" srcId="{D7BAE031-43C4-41B0-96F4-FCDAA3127BE1}" destId="{B8B76989-F943-4EC3-86C3-00674F214E9B}" srcOrd="1" destOrd="0" presId="urn:microsoft.com/office/officeart/2005/8/layout/chevron2"/>
    <dgm:cxn modelId="{C1A56794-A801-49DE-A9A6-E4570EE69BFB}" type="presParOf" srcId="{B6DCFD39-1090-4A18-868C-959C7B3E0FDE}" destId="{659D9B8F-3447-45B0-984F-F24C6EC6D562}" srcOrd="5" destOrd="0" presId="urn:microsoft.com/office/officeart/2005/8/layout/chevron2"/>
    <dgm:cxn modelId="{D8F33D84-0F6F-4070-9F66-1B2F336D82BE}" type="presParOf" srcId="{B6DCFD39-1090-4A18-868C-959C7B3E0FDE}" destId="{4FBD65D7-A20A-4603-86FA-0B7E1CE77B70}" srcOrd="6" destOrd="0" presId="urn:microsoft.com/office/officeart/2005/8/layout/chevron2"/>
    <dgm:cxn modelId="{8F37C2DC-639B-4CAD-A2E9-DA2BCC8916E1}" type="presParOf" srcId="{4FBD65D7-A20A-4603-86FA-0B7E1CE77B70}" destId="{0C0FCB1D-91F5-4BEA-B3B3-493D47851BBD}" srcOrd="0" destOrd="0" presId="urn:microsoft.com/office/officeart/2005/8/layout/chevron2"/>
    <dgm:cxn modelId="{B3BD3ABE-E474-4D4B-B9E2-4BB0AD75B317}" type="presParOf" srcId="{4FBD65D7-A20A-4603-86FA-0B7E1CE77B70}" destId="{D5781563-5883-4EA8-83DF-1DDD0180F6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en-US" dirty="0" err="1" smtClean="0"/>
            <a:t>tympany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en-US" dirty="0" smtClean="0"/>
            <a:t>resonance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en-US" dirty="0" smtClean="0"/>
            <a:t>flatness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dullness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0BCFA20F-E93A-4CF4-9661-0BB308FCED09}" type="presOf" srcId="{9AE963DB-72C9-4D3C-BA96-1255D1E4B7A5}" destId="{3F030C90-B56D-40AD-9618-46085CC11402}" srcOrd="0" destOrd="0" presId="urn:microsoft.com/office/officeart/2005/8/layout/chevron2"/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0C43CA42-E4EE-4ECC-86A4-9F406D4F4B3D}" type="presOf" srcId="{B06CD221-E8A7-473F-BC8D-F95517F54DFC}" destId="{BC6A3C07-1A4D-46B5-96E2-51A30C7F1DF8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C57DCA2A-9B20-433A-9E21-A9BF9C75A928}" type="presOf" srcId="{6FF41C10-7613-43B7-971D-4CB9F3BC5308}" destId="{85414D00-8EC1-47D0-9045-8C1DF5528AD9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23420305-AA03-4756-B96B-71B8F49C3E06}" type="presOf" srcId="{AAA0BD82-8019-41E3-B3D2-7463AF121537}" destId="{3A5B69D5-972E-40E8-83A5-347325B42C7E}" srcOrd="0" destOrd="0" presId="urn:microsoft.com/office/officeart/2005/8/layout/chevron2"/>
    <dgm:cxn modelId="{A6F4200E-EF5C-4092-A863-047379DD79B0}" type="presOf" srcId="{462BC9EE-8862-4AFC-8236-C98FB7141FC0}" destId="{6FFFFC37-7EB7-41E1-A994-B7D801C6E202}" srcOrd="0" destOrd="0" presId="urn:microsoft.com/office/officeart/2005/8/layout/chevron2"/>
    <dgm:cxn modelId="{3B4E2CF0-DFED-4930-9C51-1AEDA6ACEC23}" type="presOf" srcId="{A23F0633-F061-4AE7-9C27-1A13D0252BBB}" destId="{04F5BED9-F9D5-4A98-8418-2311A4FC846B}" srcOrd="0" destOrd="0" presId="urn:microsoft.com/office/officeart/2005/8/layout/chevron2"/>
    <dgm:cxn modelId="{2F87C3DE-FBE4-4D6D-9688-596B6942CDE9}" type="presOf" srcId="{A56F59A6-417B-4A1C-B62C-CAFD609275AB}" destId="{A57815FA-58B8-46CC-847F-158340B38C07}" srcOrd="0" destOrd="0" presId="urn:microsoft.com/office/officeart/2005/8/layout/chevron2"/>
    <dgm:cxn modelId="{8050846A-D280-4027-BDE1-338682B3D6C0}" type="presOf" srcId="{AA84AFD1-C213-43D0-89BA-07C0C4F0A413}" destId="{CC23DA14-C72A-4CEE-9308-A87ADD5E3A7C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8C880BFD-6983-4133-89DD-4052A2D95277}" type="presOf" srcId="{69E44BE2-0FAF-4D5C-A5CC-E511C3237C2B}" destId="{D1013BA2-7724-44DE-BAC1-51DC9F710D83}" srcOrd="0" destOrd="0" presId="urn:microsoft.com/office/officeart/2005/8/layout/chevron2"/>
    <dgm:cxn modelId="{7D3EA6EA-AE7A-4EC1-B532-2CE173470615}" type="presParOf" srcId="{D1013BA2-7724-44DE-BAC1-51DC9F710D83}" destId="{28440EBD-9985-4841-B88E-CC06109A051C}" srcOrd="0" destOrd="0" presId="urn:microsoft.com/office/officeart/2005/8/layout/chevron2"/>
    <dgm:cxn modelId="{AA3628FE-3637-4007-BB5A-F4F94F644ED5}" type="presParOf" srcId="{28440EBD-9985-4841-B88E-CC06109A051C}" destId="{A57815FA-58B8-46CC-847F-158340B38C07}" srcOrd="0" destOrd="0" presId="urn:microsoft.com/office/officeart/2005/8/layout/chevron2"/>
    <dgm:cxn modelId="{D3EB217C-419C-4870-9724-DCBE6A8F4A84}" type="presParOf" srcId="{28440EBD-9985-4841-B88E-CC06109A051C}" destId="{3A5B69D5-972E-40E8-83A5-347325B42C7E}" srcOrd="1" destOrd="0" presId="urn:microsoft.com/office/officeart/2005/8/layout/chevron2"/>
    <dgm:cxn modelId="{0A3D9FD1-621C-4265-A023-17C6C37269C1}" type="presParOf" srcId="{D1013BA2-7724-44DE-BAC1-51DC9F710D83}" destId="{7A21F01E-BD22-4D9D-9055-5CE08A38C2D1}" srcOrd="1" destOrd="0" presId="urn:microsoft.com/office/officeart/2005/8/layout/chevron2"/>
    <dgm:cxn modelId="{4EAA5B26-8A48-490B-BA07-418CE25BDF1A}" type="presParOf" srcId="{D1013BA2-7724-44DE-BAC1-51DC9F710D83}" destId="{10BEFC55-585E-4CB1-999D-E6A9BB3A7175}" srcOrd="2" destOrd="0" presId="urn:microsoft.com/office/officeart/2005/8/layout/chevron2"/>
    <dgm:cxn modelId="{0F59DA3B-0E15-401C-BA6D-AA60CBF666A5}" type="presParOf" srcId="{10BEFC55-585E-4CB1-999D-E6A9BB3A7175}" destId="{3F030C90-B56D-40AD-9618-46085CC11402}" srcOrd="0" destOrd="0" presId="urn:microsoft.com/office/officeart/2005/8/layout/chevron2"/>
    <dgm:cxn modelId="{EE375A38-7B3F-43EF-8CD5-E4CAA71291F6}" type="presParOf" srcId="{10BEFC55-585E-4CB1-999D-E6A9BB3A7175}" destId="{85414D00-8EC1-47D0-9045-8C1DF5528AD9}" srcOrd="1" destOrd="0" presId="urn:microsoft.com/office/officeart/2005/8/layout/chevron2"/>
    <dgm:cxn modelId="{6B08ABDE-68C8-4261-BFEE-86188B983C69}" type="presParOf" srcId="{D1013BA2-7724-44DE-BAC1-51DC9F710D83}" destId="{60CDD499-EC90-43DF-AC1D-E7BAE4A7DE48}" srcOrd="3" destOrd="0" presId="urn:microsoft.com/office/officeart/2005/8/layout/chevron2"/>
    <dgm:cxn modelId="{C129F6FF-0BAA-441D-97A1-14056925DCF3}" type="presParOf" srcId="{D1013BA2-7724-44DE-BAC1-51DC9F710D83}" destId="{FBBD1FA2-12C6-4132-839C-5D39390F4340}" srcOrd="4" destOrd="0" presId="urn:microsoft.com/office/officeart/2005/8/layout/chevron2"/>
    <dgm:cxn modelId="{C9A0CE42-09F5-48BE-A428-1C4C2B88C547}" type="presParOf" srcId="{FBBD1FA2-12C6-4132-839C-5D39390F4340}" destId="{6FFFFC37-7EB7-41E1-A994-B7D801C6E202}" srcOrd="0" destOrd="0" presId="urn:microsoft.com/office/officeart/2005/8/layout/chevron2"/>
    <dgm:cxn modelId="{7386DF58-8D93-4A65-9981-5ABEF5B00FB9}" type="presParOf" srcId="{FBBD1FA2-12C6-4132-839C-5D39390F4340}" destId="{BC6A3C07-1A4D-46B5-96E2-51A30C7F1DF8}" srcOrd="1" destOrd="0" presId="urn:microsoft.com/office/officeart/2005/8/layout/chevron2"/>
    <dgm:cxn modelId="{702242BB-EFDC-4566-8D0F-729099ACE060}" type="presParOf" srcId="{D1013BA2-7724-44DE-BAC1-51DC9F710D83}" destId="{ED88EBB4-6778-40C9-B932-7C22D378A47B}" srcOrd="5" destOrd="0" presId="urn:microsoft.com/office/officeart/2005/8/layout/chevron2"/>
    <dgm:cxn modelId="{16080373-B605-4552-9D02-AC23134659EF}" type="presParOf" srcId="{D1013BA2-7724-44DE-BAC1-51DC9F710D83}" destId="{3FAC84AF-6494-45AA-AE1A-EA0BCBD3079A}" srcOrd="6" destOrd="0" presId="urn:microsoft.com/office/officeart/2005/8/layout/chevron2"/>
    <dgm:cxn modelId="{CF52CCBC-65F0-43DB-A78F-A14E4286BB91}" type="presParOf" srcId="{3FAC84AF-6494-45AA-AE1A-EA0BCBD3079A}" destId="{04F5BED9-F9D5-4A98-8418-2311A4FC846B}" srcOrd="0" destOrd="0" presId="urn:microsoft.com/office/officeart/2005/8/layout/chevron2"/>
    <dgm:cxn modelId="{11E63F95-E2EC-40A0-B130-DF0CB03CD202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การฟังเป็นการดูการขยายของทรวงอก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การฟังปอดเป็นการค้นหาสิ่งที่ขัดขวางการนำอากาศจากปอดมายังผนังทรวงอก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การฟังปอดทั้งสองข้างจะฟังในระดับเดียวกันเปรียบเทียบกัน และแนวการฟังเช่นเดียวกับการเคาะ 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dirty="0" smtClean="0"/>
            <a:t>การฟังปอดใช้หูฟัง (</a:t>
          </a:r>
          <a:r>
            <a:rPr lang="en-US" dirty="0" smtClean="0"/>
            <a:t>Stethoscope) </a:t>
          </a:r>
          <a:r>
            <a:rPr lang="th-TH" dirty="0" smtClean="0"/>
            <a:t>ด้าน</a:t>
          </a:r>
          <a:r>
            <a:rPr lang="th-TH" dirty="0" err="1" smtClean="0"/>
            <a:t>ไดอะแฟรม</a:t>
          </a:r>
          <a:r>
            <a:rPr lang="th-TH" dirty="0" smtClean="0"/>
            <a:t> (</a:t>
          </a:r>
          <a:r>
            <a:rPr lang="en-US" dirty="0" smtClean="0"/>
            <a:t>Dia­phragm)</a:t>
          </a:r>
          <a:r>
            <a:rPr lang="th-TH" dirty="0" smtClean="0"/>
            <a:t>และด้าน</a:t>
          </a:r>
          <a:r>
            <a:rPr lang="th-TH" dirty="0" err="1" smtClean="0"/>
            <a:t>เบลล์</a:t>
          </a:r>
          <a:r>
            <a:rPr lang="th-TH" dirty="0" smtClean="0"/>
            <a:t> </a:t>
          </a:r>
          <a:r>
            <a:rPr lang="en-US" dirty="0" smtClean="0"/>
            <a:t>(Bell)</a:t>
          </a:r>
          <a:r>
            <a:rPr lang="th-TH" dirty="0" smtClean="0"/>
            <a:t> 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47763F60-85C3-42B5-9A6E-DF07B523A00B}" type="presOf" srcId="{9AE963DB-72C9-4D3C-BA96-1255D1E4B7A5}" destId="{3F030C90-B56D-40AD-9618-46085CC11402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432A427C-7728-43DC-B272-0B5729354210}" type="presOf" srcId="{A23F0633-F061-4AE7-9C27-1A13D0252BBB}" destId="{04F5BED9-F9D5-4A98-8418-2311A4FC846B}" srcOrd="0" destOrd="0" presId="urn:microsoft.com/office/officeart/2005/8/layout/chevron2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079E62C0-B305-4EA7-81FE-3CC82B474E2C}" type="presOf" srcId="{A56F59A6-417B-4A1C-B62C-CAFD609275AB}" destId="{A57815FA-58B8-46CC-847F-158340B38C07}" srcOrd="0" destOrd="0" presId="urn:microsoft.com/office/officeart/2005/8/layout/chevron2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5EEEC652-A59C-49BF-935D-BA1CB50CD37A}" type="presOf" srcId="{69E44BE2-0FAF-4D5C-A5CC-E511C3237C2B}" destId="{D1013BA2-7724-44DE-BAC1-51DC9F710D83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986C1142-919B-4DEE-A7C7-F41C5AB2C87E}" type="presOf" srcId="{AAA0BD82-8019-41E3-B3D2-7463AF121537}" destId="{3A5B69D5-972E-40E8-83A5-347325B42C7E}" srcOrd="0" destOrd="0" presId="urn:microsoft.com/office/officeart/2005/8/layout/chevron2"/>
    <dgm:cxn modelId="{A2C81B8F-EDCA-4A19-8253-AFF11E59E691}" type="presOf" srcId="{B06CD221-E8A7-473F-BC8D-F95517F54DFC}" destId="{BC6A3C07-1A4D-46B5-96E2-51A30C7F1DF8}" srcOrd="0" destOrd="0" presId="urn:microsoft.com/office/officeart/2005/8/layout/chevron2"/>
    <dgm:cxn modelId="{4A98BBA8-E118-4D2D-9D37-D13B5D45DC4A}" type="presOf" srcId="{AA84AFD1-C213-43D0-89BA-07C0C4F0A413}" destId="{CC23DA14-C72A-4CEE-9308-A87ADD5E3A7C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43676360-BC57-4D56-B0EE-EC82949F1AD3}" type="presOf" srcId="{462BC9EE-8862-4AFC-8236-C98FB7141FC0}" destId="{6FFFFC37-7EB7-41E1-A994-B7D801C6E202}" srcOrd="0" destOrd="0" presId="urn:microsoft.com/office/officeart/2005/8/layout/chevron2"/>
    <dgm:cxn modelId="{2607160E-2C2E-4D5A-AFC6-CDC5B10287F9}" type="presOf" srcId="{6FF41C10-7613-43B7-971D-4CB9F3BC5308}" destId="{85414D00-8EC1-47D0-9045-8C1DF5528AD9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8210AD79-77CE-42D4-AB78-304F1F90698F}" type="presParOf" srcId="{D1013BA2-7724-44DE-BAC1-51DC9F710D83}" destId="{28440EBD-9985-4841-B88E-CC06109A051C}" srcOrd="0" destOrd="0" presId="urn:microsoft.com/office/officeart/2005/8/layout/chevron2"/>
    <dgm:cxn modelId="{163ADCE3-3CE0-45FD-98C5-6AF152C00B1E}" type="presParOf" srcId="{28440EBD-9985-4841-B88E-CC06109A051C}" destId="{A57815FA-58B8-46CC-847F-158340B38C07}" srcOrd="0" destOrd="0" presId="urn:microsoft.com/office/officeart/2005/8/layout/chevron2"/>
    <dgm:cxn modelId="{4FED2912-37B7-487B-A283-8F929D23681C}" type="presParOf" srcId="{28440EBD-9985-4841-B88E-CC06109A051C}" destId="{3A5B69D5-972E-40E8-83A5-347325B42C7E}" srcOrd="1" destOrd="0" presId="urn:microsoft.com/office/officeart/2005/8/layout/chevron2"/>
    <dgm:cxn modelId="{9821604B-FA4D-4A94-8134-CE7A6685AAEC}" type="presParOf" srcId="{D1013BA2-7724-44DE-BAC1-51DC9F710D83}" destId="{7A21F01E-BD22-4D9D-9055-5CE08A38C2D1}" srcOrd="1" destOrd="0" presId="urn:microsoft.com/office/officeart/2005/8/layout/chevron2"/>
    <dgm:cxn modelId="{43331B35-3C4A-438D-BA4A-EF2CF4DE40D7}" type="presParOf" srcId="{D1013BA2-7724-44DE-BAC1-51DC9F710D83}" destId="{10BEFC55-585E-4CB1-999D-E6A9BB3A7175}" srcOrd="2" destOrd="0" presId="urn:microsoft.com/office/officeart/2005/8/layout/chevron2"/>
    <dgm:cxn modelId="{ECD0B51A-FB02-4361-8E00-9B90CFD4D0A1}" type="presParOf" srcId="{10BEFC55-585E-4CB1-999D-E6A9BB3A7175}" destId="{3F030C90-B56D-40AD-9618-46085CC11402}" srcOrd="0" destOrd="0" presId="urn:microsoft.com/office/officeart/2005/8/layout/chevron2"/>
    <dgm:cxn modelId="{BEDEB742-1382-4A45-9E18-80A2EC94AA07}" type="presParOf" srcId="{10BEFC55-585E-4CB1-999D-E6A9BB3A7175}" destId="{85414D00-8EC1-47D0-9045-8C1DF5528AD9}" srcOrd="1" destOrd="0" presId="urn:microsoft.com/office/officeart/2005/8/layout/chevron2"/>
    <dgm:cxn modelId="{E2E80C4D-A9FA-4A81-B0B4-7EBAB90B2557}" type="presParOf" srcId="{D1013BA2-7724-44DE-BAC1-51DC9F710D83}" destId="{60CDD499-EC90-43DF-AC1D-E7BAE4A7DE48}" srcOrd="3" destOrd="0" presId="urn:microsoft.com/office/officeart/2005/8/layout/chevron2"/>
    <dgm:cxn modelId="{067CC566-A3AA-4A26-B421-05007A5CB6E7}" type="presParOf" srcId="{D1013BA2-7724-44DE-BAC1-51DC9F710D83}" destId="{FBBD1FA2-12C6-4132-839C-5D39390F4340}" srcOrd="4" destOrd="0" presId="urn:microsoft.com/office/officeart/2005/8/layout/chevron2"/>
    <dgm:cxn modelId="{3A58C189-3A66-40A2-B2F1-73471248F669}" type="presParOf" srcId="{FBBD1FA2-12C6-4132-839C-5D39390F4340}" destId="{6FFFFC37-7EB7-41E1-A994-B7D801C6E202}" srcOrd="0" destOrd="0" presId="urn:microsoft.com/office/officeart/2005/8/layout/chevron2"/>
    <dgm:cxn modelId="{614E40A3-3045-4F22-8DAC-4AB7A4C2185B}" type="presParOf" srcId="{FBBD1FA2-12C6-4132-839C-5D39390F4340}" destId="{BC6A3C07-1A4D-46B5-96E2-51A30C7F1DF8}" srcOrd="1" destOrd="0" presId="urn:microsoft.com/office/officeart/2005/8/layout/chevron2"/>
    <dgm:cxn modelId="{5487473F-3CF4-4103-AC8D-35367FDB9C1D}" type="presParOf" srcId="{D1013BA2-7724-44DE-BAC1-51DC9F710D83}" destId="{ED88EBB4-6778-40C9-B932-7C22D378A47B}" srcOrd="5" destOrd="0" presId="urn:microsoft.com/office/officeart/2005/8/layout/chevron2"/>
    <dgm:cxn modelId="{03B4ED54-F120-4D70-9EB6-44479AE17A07}" type="presParOf" srcId="{D1013BA2-7724-44DE-BAC1-51DC9F710D83}" destId="{3FAC84AF-6494-45AA-AE1A-EA0BCBD3079A}" srcOrd="6" destOrd="0" presId="urn:microsoft.com/office/officeart/2005/8/layout/chevron2"/>
    <dgm:cxn modelId="{D780FCFC-55B9-4097-8A8F-E715B7D81391}" type="presParOf" srcId="{3FAC84AF-6494-45AA-AE1A-EA0BCBD3079A}" destId="{04F5BED9-F9D5-4A98-8418-2311A4FC846B}" srcOrd="0" destOrd="0" presId="urn:microsoft.com/office/officeart/2005/8/layout/chevron2"/>
    <dgm:cxn modelId="{07258514-5556-4D29-98DE-87F4BB971467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ผู้ป่วยชายไทยวัย </a:t>
          </a:r>
          <a:r>
            <a:rPr lang="en-US" dirty="0" smtClean="0"/>
            <a:t>45 </a:t>
          </a:r>
          <a:r>
            <a:rPr lang="th-TH" dirty="0" smtClean="0"/>
            <a:t>ปี มาด้วยอาการเจ็บคอ กล่องเสียงบวมแดง แพทย์วินิจฉัยว่าเป็นกล่องเสียงอักเสบ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ผู้ป่วยหญิงไทยวัย </a:t>
          </a:r>
          <a:r>
            <a:rPr lang="en-US" dirty="0" smtClean="0"/>
            <a:t>45 </a:t>
          </a:r>
          <a:r>
            <a:rPr lang="th-TH" dirty="0" smtClean="0"/>
            <a:t>ปี มาด้วยอาการคลื่นไส้อาเจียน รู้สึกเจ็บเวลากลืนอาหาร ตรวจร่างกายพบหลอดอาหารบวมแดง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ผู้ป่วยหญิงไทยวัย </a:t>
          </a:r>
          <a:r>
            <a:rPr lang="en-US" dirty="0" smtClean="0"/>
            <a:t>29 </a:t>
          </a:r>
          <a:r>
            <a:rPr lang="th-TH" dirty="0" smtClean="0"/>
            <a:t>ปี มาด้วยอาการเหนื่อยอ่อนเพลีย หายใจลำบาก ตรวจร่างกายพบว่ามีการตีบแคบของหลอดลม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dirty="0" smtClean="0"/>
            <a:t>ผู้ป่วยชายไทยวัย </a:t>
          </a:r>
          <a:r>
            <a:rPr lang="en-US" dirty="0" smtClean="0"/>
            <a:t>60 </a:t>
          </a:r>
          <a:r>
            <a:rPr lang="th-TH" dirty="0" smtClean="0"/>
            <a:t>ปี มาด้วยอาการเจ็บคอ กลืนลำบาก มีประวัติสูบบุหรี่ ทำการเอ็กซเรย์พบก้อนมะเร็งที่หลอดลม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37289092-BF95-41F2-B7C8-09325FDFBF0C}" type="presOf" srcId="{AA84AFD1-C213-43D0-89BA-07C0C4F0A413}" destId="{CC23DA14-C72A-4CEE-9308-A87ADD5E3A7C}" srcOrd="0" destOrd="0" presId="urn:microsoft.com/office/officeart/2005/8/layout/chevron2"/>
    <dgm:cxn modelId="{8A28BC26-26B0-4949-B929-388A2887FA08}" type="presOf" srcId="{9AE963DB-72C9-4D3C-BA96-1255D1E4B7A5}" destId="{3F030C90-B56D-40AD-9618-46085CC11402}" srcOrd="0" destOrd="0" presId="urn:microsoft.com/office/officeart/2005/8/layout/chevron2"/>
    <dgm:cxn modelId="{B5C179F0-8386-4BBD-B3F0-C8B0B2AC3BFA}" type="presOf" srcId="{A56F59A6-417B-4A1C-B62C-CAFD609275AB}" destId="{A57815FA-58B8-46CC-847F-158340B38C07}" srcOrd="0" destOrd="0" presId="urn:microsoft.com/office/officeart/2005/8/layout/chevron2"/>
    <dgm:cxn modelId="{1C278658-D1D2-4B92-B6CD-628EDF6D08C8}" type="presOf" srcId="{A23F0633-F061-4AE7-9C27-1A13D0252BBB}" destId="{04F5BED9-F9D5-4A98-8418-2311A4FC846B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BBB96443-0CB8-4355-9E55-886052051A5A}" type="presOf" srcId="{69E44BE2-0FAF-4D5C-A5CC-E511C3237C2B}" destId="{D1013BA2-7724-44DE-BAC1-51DC9F710D83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03057A0A-FF50-4DCD-9176-71D7CF7BB64E}" type="presOf" srcId="{6FF41C10-7613-43B7-971D-4CB9F3BC5308}" destId="{85414D00-8EC1-47D0-9045-8C1DF5528AD9}" srcOrd="0" destOrd="0" presId="urn:microsoft.com/office/officeart/2005/8/layout/chevron2"/>
    <dgm:cxn modelId="{68AE4C8C-41FA-4589-9739-9723BCE8035D}" type="presOf" srcId="{AAA0BD82-8019-41E3-B3D2-7463AF121537}" destId="{3A5B69D5-972E-40E8-83A5-347325B42C7E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C72FF879-F7B6-44B1-BBCC-12D7DA98B9BF}" type="presOf" srcId="{B06CD221-E8A7-473F-BC8D-F95517F54DFC}" destId="{BC6A3C07-1A4D-46B5-96E2-51A30C7F1DF8}" srcOrd="0" destOrd="0" presId="urn:microsoft.com/office/officeart/2005/8/layout/chevron2"/>
    <dgm:cxn modelId="{2A33F6DE-356F-45DA-8685-FBDFEF15B0AB}" type="presOf" srcId="{462BC9EE-8862-4AFC-8236-C98FB7141FC0}" destId="{6FFFFC37-7EB7-41E1-A994-B7D801C6E202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1D64EDFC-3CA8-4145-BF7D-FDDA054EFE4B}" type="presParOf" srcId="{D1013BA2-7724-44DE-BAC1-51DC9F710D83}" destId="{28440EBD-9985-4841-B88E-CC06109A051C}" srcOrd="0" destOrd="0" presId="urn:microsoft.com/office/officeart/2005/8/layout/chevron2"/>
    <dgm:cxn modelId="{2EAE2939-B729-420C-8FF9-84DC1CD61152}" type="presParOf" srcId="{28440EBD-9985-4841-B88E-CC06109A051C}" destId="{A57815FA-58B8-46CC-847F-158340B38C07}" srcOrd="0" destOrd="0" presId="urn:microsoft.com/office/officeart/2005/8/layout/chevron2"/>
    <dgm:cxn modelId="{AE99606F-8B94-4D4F-8E8B-369FCEA5F661}" type="presParOf" srcId="{28440EBD-9985-4841-B88E-CC06109A051C}" destId="{3A5B69D5-972E-40E8-83A5-347325B42C7E}" srcOrd="1" destOrd="0" presId="urn:microsoft.com/office/officeart/2005/8/layout/chevron2"/>
    <dgm:cxn modelId="{8BE8AC24-6860-4343-A9D2-4A3573CA6918}" type="presParOf" srcId="{D1013BA2-7724-44DE-BAC1-51DC9F710D83}" destId="{7A21F01E-BD22-4D9D-9055-5CE08A38C2D1}" srcOrd="1" destOrd="0" presId="urn:microsoft.com/office/officeart/2005/8/layout/chevron2"/>
    <dgm:cxn modelId="{54F92505-EA9A-4020-90AF-00D12804D18C}" type="presParOf" srcId="{D1013BA2-7724-44DE-BAC1-51DC9F710D83}" destId="{10BEFC55-585E-4CB1-999D-E6A9BB3A7175}" srcOrd="2" destOrd="0" presId="urn:microsoft.com/office/officeart/2005/8/layout/chevron2"/>
    <dgm:cxn modelId="{D700E0C6-768D-4525-9F96-F05A38B3050D}" type="presParOf" srcId="{10BEFC55-585E-4CB1-999D-E6A9BB3A7175}" destId="{3F030C90-B56D-40AD-9618-46085CC11402}" srcOrd="0" destOrd="0" presId="urn:microsoft.com/office/officeart/2005/8/layout/chevron2"/>
    <dgm:cxn modelId="{409205AA-9854-4803-A21D-A06D71A7176C}" type="presParOf" srcId="{10BEFC55-585E-4CB1-999D-E6A9BB3A7175}" destId="{85414D00-8EC1-47D0-9045-8C1DF5528AD9}" srcOrd="1" destOrd="0" presId="urn:microsoft.com/office/officeart/2005/8/layout/chevron2"/>
    <dgm:cxn modelId="{304E10EF-B99A-4F55-B9F8-CAE4B5B56720}" type="presParOf" srcId="{D1013BA2-7724-44DE-BAC1-51DC9F710D83}" destId="{60CDD499-EC90-43DF-AC1D-E7BAE4A7DE48}" srcOrd="3" destOrd="0" presId="urn:microsoft.com/office/officeart/2005/8/layout/chevron2"/>
    <dgm:cxn modelId="{6C17BBDF-709D-438E-B856-71DDF4C388AE}" type="presParOf" srcId="{D1013BA2-7724-44DE-BAC1-51DC9F710D83}" destId="{FBBD1FA2-12C6-4132-839C-5D39390F4340}" srcOrd="4" destOrd="0" presId="urn:microsoft.com/office/officeart/2005/8/layout/chevron2"/>
    <dgm:cxn modelId="{FDF9D75F-B919-4B66-BCDE-5ADB44A888DF}" type="presParOf" srcId="{FBBD1FA2-12C6-4132-839C-5D39390F4340}" destId="{6FFFFC37-7EB7-41E1-A994-B7D801C6E202}" srcOrd="0" destOrd="0" presId="urn:microsoft.com/office/officeart/2005/8/layout/chevron2"/>
    <dgm:cxn modelId="{F8FA3FB6-1EEF-4FCD-8A91-702484423113}" type="presParOf" srcId="{FBBD1FA2-12C6-4132-839C-5D39390F4340}" destId="{BC6A3C07-1A4D-46B5-96E2-51A30C7F1DF8}" srcOrd="1" destOrd="0" presId="urn:microsoft.com/office/officeart/2005/8/layout/chevron2"/>
    <dgm:cxn modelId="{5A64B193-0A46-41CA-A93D-151F148C3EEE}" type="presParOf" srcId="{D1013BA2-7724-44DE-BAC1-51DC9F710D83}" destId="{ED88EBB4-6778-40C9-B932-7C22D378A47B}" srcOrd="5" destOrd="0" presId="urn:microsoft.com/office/officeart/2005/8/layout/chevron2"/>
    <dgm:cxn modelId="{3158CB42-A929-42CF-9ADE-8D794B855FA7}" type="presParOf" srcId="{D1013BA2-7724-44DE-BAC1-51DC9F710D83}" destId="{3FAC84AF-6494-45AA-AE1A-EA0BCBD3079A}" srcOrd="6" destOrd="0" presId="urn:microsoft.com/office/officeart/2005/8/layout/chevron2"/>
    <dgm:cxn modelId="{7CA8F71F-5A8C-4F54-828F-0C29CC4ACFA1}" type="presParOf" srcId="{3FAC84AF-6494-45AA-AE1A-EA0BCBD3079A}" destId="{04F5BED9-F9D5-4A98-8418-2311A4FC846B}" srcOrd="0" destOrd="0" presId="urn:microsoft.com/office/officeart/2005/8/layout/chevron2"/>
    <dgm:cxn modelId="{88657EE7-B865-46C4-A7A9-512591189AE8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en-US" dirty="0" smtClean="0"/>
            <a:t>Stridor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en-US" dirty="0" smtClean="0"/>
            <a:t>Crepitation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en-US" dirty="0" smtClean="0"/>
            <a:t>Wheezing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Rhonchi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44E5E808-4501-47A3-BAC6-42E4605669C1}" type="presOf" srcId="{AAA0BD82-8019-41E3-B3D2-7463AF121537}" destId="{3A5B69D5-972E-40E8-83A5-347325B42C7E}" srcOrd="0" destOrd="0" presId="urn:microsoft.com/office/officeart/2005/8/layout/chevron2"/>
    <dgm:cxn modelId="{D4F430AD-445B-4378-84D1-98EB124012CB}" type="presOf" srcId="{462BC9EE-8862-4AFC-8236-C98FB7141FC0}" destId="{6FFFFC37-7EB7-41E1-A994-B7D801C6E202}" srcOrd="0" destOrd="0" presId="urn:microsoft.com/office/officeart/2005/8/layout/chevron2"/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BCFFEEEA-546E-4CA7-9FC0-322EBA85C7AB}" type="presOf" srcId="{9AE963DB-72C9-4D3C-BA96-1255D1E4B7A5}" destId="{3F030C90-B56D-40AD-9618-46085CC11402}" srcOrd="0" destOrd="0" presId="urn:microsoft.com/office/officeart/2005/8/layout/chevron2"/>
    <dgm:cxn modelId="{A8D125F8-7B54-4054-BF98-B20EA9B15865}" type="presOf" srcId="{A56F59A6-417B-4A1C-B62C-CAFD609275AB}" destId="{A57815FA-58B8-46CC-847F-158340B38C07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A31B53B1-5090-4453-8E5C-D6C3CB6D970F}" type="presOf" srcId="{69E44BE2-0FAF-4D5C-A5CC-E511C3237C2B}" destId="{D1013BA2-7724-44DE-BAC1-51DC9F710D83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10B1BE56-3840-4ADD-AA70-750DCB47C46E}" type="presOf" srcId="{B06CD221-E8A7-473F-BC8D-F95517F54DFC}" destId="{BC6A3C07-1A4D-46B5-96E2-51A30C7F1DF8}" srcOrd="0" destOrd="0" presId="urn:microsoft.com/office/officeart/2005/8/layout/chevron2"/>
    <dgm:cxn modelId="{AB68EB23-0596-4D88-936E-B5A2641F04A1}" type="presOf" srcId="{AA84AFD1-C213-43D0-89BA-07C0C4F0A413}" destId="{CC23DA14-C72A-4CEE-9308-A87ADD5E3A7C}" srcOrd="0" destOrd="0" presId="urn:microsoft.com/office/officeart/2005/8/layout/chevron2"/>
    <dgm:cxn modelId="{37DDF7D4-47B0-48D2-9F3D-63B36534C8A1}" type="presOf" srcId="{A23F0633-F061-4AE7-9C27-1A13D0252BBB}" destId="{04F5BED9-F9D5-4A98-8418-2311A4FC846B}" srcOrd="0" destOrd="0" presId="urn:microsoft.com/office/officeart/2005/8/layout/chevron2"/>
    <dgm:cxn modelId="{F20BF7BE-D77A-484C-A566-CCB939FE9B69}" type="presOf" srcId="{6FF41C10-7613-43B7-971D-4CB9F3BC5308}" destId="{85414D00-8EC1-47D0-9045-8C1DF5528AD9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097817E4-219C-4917-902F-ECE4E138EEBC}" type="presParOf" srcId="{D1013BA2-7724-44DE-BAC1-51DC9F710D83}" destId="{28440EBD-9985-4841-B88E-CC06109A051C}" srcOrd="0" destOrd="0" presId="urn:microsoft.com/office/officeart/2005/8/layout/chevron2"/>
    <dgm:cxn modelId="{F0BD0549-E71E-457F-BCD9-A23661D98ADF}" type="presParOf" srcId="{28440EBD-9985-4841-B88E-CC06109A051C}" destId="{A57815FA-58B8-46CC-847F-158340B38C07}" srcOrd="0" destOrd="0" presId="urn:microsoft.com/office/officeart/2005/8/layout/chevron2"/>
    <dgm:cxn modelId="{17B0A156-114D-4834-A644-867DBA8D136C}" type="presParOf" srcId="{28440EBD-9985-4841-B88E-CC06109A051C}" destId="{3A5B69D5-972E-40E8-83A5-347325B42C7E}" srcOrd="1" destOrd="0" presId="urn:microsoft.com/office/officeart/2005/8/layout/chevron2"/>
    <dgm:cxn modelId="{4A1D5DF1-594D-4E03-8647-D5C0FF306C53}" type="presParOf" srcId="{D1013BA2-7724-44DE-BAC1-51DC9F710D83}" destId="{7A21F01E-BD22-4D9D-9055-5CE08A38C2D1}" srcOrd="1" destOrd="0" presId="urn:microsoft.com/office/officeart/2005/8/layout/chevron2"/>
    <dgm:cxn modelId="{4F1F0143-1730-4F67-8C3F-36A3F09B7D7D}" type="presParOf" srcId="{D1013BA2-7724-44DE-BAC1-51DC9F710D83}" destId="{10BEFC55-585E-4CB1-999D-E6A9BB3A7175}" srcOrd="2" destOrd="0" presId="urn:microsoft.com/office/officeart/2005/8/layout/chevron2"/>
    <dgm:cxn modelId="{DD30F86E-6566-4650-9687-9E117DC8C6E2}" type="presParOf" srcId="{10BEFC55-585E-4CB1-999D-E6A9BB3A7175}" destId="{3F030C90-B56D-40AD-9618-46085CC11402}" srcOrd="0" destOrd="0" presId="urn:microsoft.com/office/officeart/2005/8/layout/chevron2"/>
    <dgm:cxn modelId="{AF7DD06D-2276-4161-B55B-C761D7C07D01}" type="presParOf" srcId="{10BEFC55-585E-4CB1-999D-E6A9BB3A7175}" destId="{85414D00-8EC1-47D0-9045-8C1DF5528AD9}" srcOrd="1" destOrd="0" presId="urn:microsoft.com/office/officeart/2005/8/layout/chevron2"/>
    <dgm:cxn modelId="{9283FEA3-C46F-4931-8510-F3FF4D28F756}" type="presParOf" srcId="{D1013BA2-7724-44DE-BAC1-51DC9F710D83}" destId="{60CDD499-EC90-43DF-AC1D-E7BAE4A7DE48}" srcOrd="3" destOrd="0" presId="urn:microsoft.com/office/officeart/2005/8/layout/chevron2"/>
    <dgm:cxn modelId="{774BEE57-D0FF-419C-9A3B-D51BE7D06381}" type="presParOf" srcId="{D1013BA2-7724-44DE-BAC1-51DC9F710D83}" destId="{FBBD1FA2-12C6-4132-839C-5D39390F4340}" srcOrd="4" destOrd="0" presId="urn:microsoft.com/office/officeart/2005/8/layout/chevron2"/>
    <dgm:cxn modelId="{E8C83C39-AA96-4060-8B5F-183E7FDAFF1B}" type="presParOf" srcId="{FBBD1FA2-12C6-4132-839C-5D39390F4340}" destId="{6FFFFC37-7EB7-41E1-A994-B7D801C6E202}" srcOrd="0" destOrd="0" presId="urn:microsoft.com/office/officeart/2005/8/layout/chevron2"/>
    <dgm:cxn modelId="{4904364D-760D-4354-AA8D-7F3148A72B31}" type="presParOf" srcId="{FBBD1FA2-12C6-4132-839C-5D39390F4340}" destId="{BC6A3C07-1A4D-46B5-96E2-51A30C7F1DF8}" srcOrd="1" destOrd="0" presId="urn:microsoft.com/office/officeart/2005/8/layout/chevron2"/>
    <dgm:cxn modelId="{48D457D7-31A1-4880-8F7C-2864FB0B54AB}" type="presParOf" srcId="{D1013BA2-7724-44DE-BAC1-51DC9F710D83}" destId="{ED88EBB4-6778-40C9-B932-7C22D378A47B}" srcOrd="5" destOrd="0" presId="urn:microsoft.com/office/officeart/2005/8/layout/chevron2"/>
    <dgm:cxn modelId="{28248055-FF25-4929-8A12-CE61381E032D}" type="presParOf" srcId="{D1013BA2-7724-44DE-BAC1-51DC9F710D83}" destId="{3FAC84AF-6494-45AA-AE1A-EA0BCBD3079A}" srcOrd="6" destOrd="0" presId="urn:microsoft.com/office/officeart/2005/8/layout/chevron2"/>
    <dgm:cxn modelId="{B29F89F2-C292-4BC4-9045-ACAD4BE823DC}" type="presParOf" srcId="{3FAC84AF-6494-45AA-AE1A-EA0BCBD3079A}" destId="{04F5BED9-F9D5-4A98-8418-2311A4FC846B}" srcOrd="0" destOrd="0" presId="urn:microsoft.com/office/officeart/2005/8/layout/chevron2"/>
    <dgm:cxn modelId="{EF46DBA0-2CD9-4E99-B6A1-C813807981F4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en-US" dirty="0" smtClean="0"/>
            <a:t>Stridor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en-US" dirty="0" smtClean="0"/>
            <a:t>Crepitation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en-US" dirty="0" smtClean="0"/>
            <a:t>Wheezing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Rhonchi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4B14B69C-8FE9-47E6-9EE1-20944EAC6633}" type="presOf" srcId="{AAA0BD82-8019-41E3-B3D2-7463AF121537}" destId="{3A5B69D5-972E-40E8-83A5-347325B42C7E}" srcOrd="0" destOrd="0" presId="urn:microsoft.com/office/officeart/2005/8/layout/chevron2"/>
    <dgm:cxn modelId="{3B2A4492-1622-49B0-AEC5-4FCAC4A587D9}" type="presOf" srcId="{9AE963DB-72C9-4D3C-BA96-1255D1E4B7A5}" destId="{3F030C90-B56D-40AD-9618-46085CC11402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DD0C30E-8C2C-48F5-8679-937FFE12AC1F}" type="presOf" srcId="{69E44BE2-0FAF-4D5C-A5CC-E511C3237C2B}" destId="{D1013BA2-7724-44DE-BAC1-51DC9F710D83}" srcOrd="0" destOrd="0" presId="urn:microsoft.com/office/officeart/2005/8/layout/chevron2"/>
    <dgm:cxn modelId="{B119B436-B065-4846-8234-B3284E0D4C39}" type="presOf" srcId="{A56F59A6-417B-4A1C-B62C-CAFD609275AB}" destId="{A57815FA-58B8-46CC-847F-158340B38C07}" srcOrd="0" destOrd="0" presId="urn:microsoft.com/office/officeart/2005/8/layout/chevron2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3769B692-EB10-4F7E-84F4-E05F8811813C}" type="presOf" srcId="{A23F0633-F061-4AE7-9C27-1A13D0252BBB}" destId="{04F5BED9-F9D5-4A98-8418-2311A4FC846B}" srcOrd="0" destOrd="0" presId="urn:microsoft.com/office/officeart/2005/8/layout/chevron2"/>
    <dgm:cxn modelId="{A4A63D11-CC99-4179-8DC7-3BC61226F256}" type="presOf" srcId="{6FF41C10-7613-43B7-971D-4CB9F3BC5308}" destId="{85414D00-8EC1-47D0-9045-8C1DF5528AD9}" srcOrd="0" destOrd="0" presId="urn:microsoft.com/office/officeart/2005/8/layout/chevron2"/>
    <dgm:cxn modelId="{8BE4A8D5-4AA4-4831-AF72-4E3FF25A9D35}" type="presOf" srcId="{AA84AFD1-C213-43D0-89BA-07C0C4F0A413}" destId="{CC23DA14-C72A-4CEE-9308-A87ADD5E3A7C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A1915BBF-CBB2-4BA1-9818-5D20D4DDE375}" type="presOf" srcId="{B06CD221-E8A7-473F-BC8D-F95517F54DFC}" destId="{BC6A3C07-1A4D-46B5-96E2-51A30C7F1DF8}" srcOrd="0" destOrd="0" presId="urn:microsoft.com/office/officeart/2005/8/layout/chevron2"/>
    <dgm:cxn modelId="{E5DC37C2-56A4-4B3E-890A-B2CF36160E83}" type="presOf" srcId="{462BC9EE-8862-4AFC-8236-C98FB7141FC0}" destId="{6FFFFC37-7EB7-41E1-A994-B7D801C6E202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D61A602A-4FF7-46D5-9F12-4AE7F4711244}" type="presParOf" srcId="{D1013BA2-7724-44DE-BAC1-51DC9F710D83}" destId="{28440EBD-9985-4841-B88E-CC06109A051C}" srcOrd="0" destOrd="0" presId="urn:microsoft.com/office/officeart/2005/8/layout/chevron2"/>
    <dgm:cxn modelId="{920B7CC5-508D-4C7A-BECD-581A59F39F13}" type="presParOf" srcId="{28440EBD-9985-4841-B88E-CC06109A051C}" destId="{A57815FA-58B8-46CC-847F-158340B38C07}" srcOrd="0" destOrd="0" presId="urn:microsoft.com/office/officeart/2005/8/layout/chevron2"/>
    <dgm:cxn modelId="{0505B6CF-9A44-4FF9-8579-A3B9E104C893}" type="presParOf" srcId="{28440EBD-9985-4841-B88E-CC06109A051C}" destId="{3A5B69D5-972E-40E8-83A5-347325B42C7E}" srcOrd="1" destOrd="0" presId="urn:microsoft.com/office/officeart/2005/8/layout/chevron2"/>
    <dgm:cxn modelId="{254D9D8D-DB35-47FD-8B97-75A3357BD34F}" type="presParOf" srcId="{D1013BA2-7724-44DE-BAC1-51DC9F710D83}" destId="{7A21F01E-BD22-4D9D-9055-5CE08A38C2D1}" srcOrd="1" destOrd="0" presId="urn:microsoft.com/office/officeart/2005/8/layout/chevron2"/>
    <dgm:cxn modelId="{F4E7FE3F-1C14-4882-8035-909A6A057166}" type="presParOf" srcId="{D1013BA2-7724-44DE-BAC1-51DC9F710D83}" destId="{10BEFC55-585E-4CB1-999D-E6A9BB3A7175}" srcOrd="2" destOrd="0" presId="urn:microsoft.com/office/officeart/2005/8/layout/chevron2"/>
    <dgm:cxn modelId="{C30095F6-1166-4BDB-BD6A-3C0F5E7DAED1}" type="presParOf" srcId="{10BEFC55-585E-4CB1-999D-E6A9BB3A7175}" destId="{3F030C90-B56D-40AD-9618-46085CC11402}" srcOrd="0" destOrd="0" presId="urn:microsoft.com/office/officeart/2005/8/layout/chevron2"/>
    <dgm:cxn modelId="{DDCFB6AB-A1E4-4D8D-97C4-5D41552901BF}" type="presParOf" srcId="{10BEFC55-585E-4CB1-999D-E6A9BB3A7175}" destId="{85414D00-8EC1-47D0-9045-8C1DF5528AD9}" srcOrd="1" destOrd="0" presId="urn:microsoft.com/office/officeart/2005/8/layout/chevron2"/>
    <dgm:cxn modelId="{93897B1C-ED49-480B-BCE9-D4D4D65345A9}" type="presParOf" srcId="{D1013BA2-7724-44DE-BAC1-51DC9F710D83}" destId="{60CDD499-EC90-43DF-AC1D-E7BAE4A7DE48}" srcOrd="3" destOrd="0" presId="urn:microsoft.com/office/officeart/2005/8/layout/chevron2"/>
    <dgm:cxn modelId="{E0EE715C-8901-4A20-A459-E667C6747986}" type="presParOf" srcId="{D1013BA2-7724-44DE-BAC1-51DC9F710D83}" destId="{FBBD1FA2-12C6-4132-839C-5D39390F4340}" srcOrd="4" destOrd="0" presId="urn:microsoft.com/office/officeart/2005/8/layout/chevron2"/>
    <dgm:cxn modelId="{47C07E67-99B1-426E-A3C1-A773BCA5745A}" type="presParOf" srcId="{FBBD1FA2-12C6-4132-839C-5D39390F4340}" destId="{6FFFFC37-7EB7-41E1-A994-B7D801C6E202}" srcOrd="0" destOrd="0" presId="urn:microsoft.com/office/officeart/2005/8/layout/chevron2"/>
    <dgm:cxn modelId="{8807ECD3-2CF1-41F9-AE05-1077522BA1ED}" type="presParOf" srcId="{FBBD1FA2-12C6-4132-839C-5D39390F4340}" destId="{BC6A3C07-1A4D-46B5-96E2-51A30C7F1DF8}" srcOrd="1" destOrd="0" presId="urn:microsoft.com/office/officeart/2005/8/layout/chevron2"/>
    <dgm:cxn modelId="{192D9922-8FA3-4F69-A70D-22BC307D44A6}" type="presParOf" srcId="{D1013BA2-7724-44DE-BAC1-51DC9F710D83}" destId="{ED88EBB4-6778-40C9-B932-7C22D378A47B}" srcOrd="5" destOrd="0" presId="urn:microsoft.com/office/officeart/2005/8/layout/chevron2"/>
    <dgm:cxn modelId="{FCFBEEAB-DD83-4530-ADF4-ADD316BCB3A4}" type="presParOf" srcId="{D1013BA2-7724-44DE-BAC1-51DC9F710D83}" destId="{3FAC84AF-6494-45AA-AE1A-EA0BCBD3079A}" srcOrd="6" destOrd="0" presId="urn:microsoft.com/office/officeart/2005/8/layout/chevron2"/>
    <dgm:cxn modelId="{4DC5FB22-3C07-40DE-8245-B122C26AEB56}" type="presParOf" srcId="{3FAC84AF-6494-45AA-AE1A-EA0BCBD3079A}" destId="{04F5BED9-F9D5-4A98-8418-2311A4FC846B}" srcOrd="0" destOrd="0" presId="urn:microsoft.com/office/officeart/2005/8/layout/chevron2"/>
    <dgm:cxn modelId="{F8726EE4-85AF-4464-AF04-9AF4F4BF0437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ลักษณะรูปร่างและขนาดของทรวงอก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ลักษณะการหายใจ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การเคลื่อนไหวของทรวงอก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smtClean="0"/>
            <a:t>ปริมาตรของทรวงอก</a:t>
          </a:r>
          <a:endParaRPr lang="th-TH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E1157160-E8C4-4B15-B3F7-B704AFD2F2F3}" type="presOf" srcId="{AA84AFD1-C213-43D0-89BA-07C0C4F0A413}" destId="{CC23DA14-C72A-4CEE-9308-A87ADD5E3A7C}" srcOrd="0" destOrd="0" presId="urn:microsoft.com/office/officeart/2005/8/layout/chevron2"/>
    <dgm:cxn modelId="{A8A5D5FE-A59F-48B4-8813-F6CBB69373EF}" type="presOf" srcId="{9AE963DB-72C9-4D3C-BA96-1255D1E4B7A5}" destId="{3F030C90-B56D-40AD-9618-46085CC11402}" srcOrd="0" destOrd="0" presId="urn:microsoft.com/office/officeart/2005/8/layout/chevron2"/>
    <dgm:cxn modelId="{B5C40A01-D122-4F11-9588-D957206DF807}" type="presOf" srcId="{A23F0633-F061-4AE7-9C27-1A13D0252BBB}" destId="{04F5BED9-F9D5-4A98-8418-2311A4FC846B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697D9A64-8D9C-4266-A7E3-15FD28415017}" type="presOf" srcId="{B06CD221-E8A7-473F-BC8D-F95517F54DFC}" destId="{BC6A3C07-1A4D-46B5-96E2-51A30C7F1DF8}" srcOrd="0" destOrd="0" presId="urn:microsoft.com/office/officeart/2005/8/layout/chevron2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7D0DB19D-11FF-40BE-A725-15923FE20E91}" type="presOf" srcId="{AAA0BD82-8019-41E3-B3D2-7463AF121537}" destId="{3A5B69D5-972E-40E8-83A5-347325B42C7E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53A35175-9DE9-41C9-BCFC-C4228BF9EC8C}" type="presOf" srcId="{462BC9EE-8862-4AFC-8236-C98FB7141FC0}" destId="{6FFFFC37-7EB7-41E1-A994-B7D801C6E202}" srcOrd="0" destOrd="0" presId="urn:microsoft.com/office/officeart/2005/8/layout/chevron2"/>
    <dgm:cxn modelId="{D08DAF18-2F66-4CAF-BB4D-29E8FDBA750C}" type="presOf" srcId="{6FF41C10-7613-43B7-971D-4CB9F3BC5308}" destId="{85414D00-8EC1-47D0-9045-8C1DF5528AD9}" srcOrd="0" destOrd="0" presId="urn:microsoft.com/office/officeart/2005/8/layout/chevron2"/>
    <dgm:cxn modelId="{C7667DB7-2CB1-4B86-B8C7-42A92B04C122}" type="presOf" srcId="{A56F59A6-417B-4A1C-B62C-CAFD609275AB}" destId="{A57815FA-58B8-46CC-847F-158340B38C07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63B63930-6430-40F0-AA73-2D3132EA38B7}" type="presOf" srcId="{69E44BE2-0FAF-4D5C-A5CC-E511C3237C2B}" destId="{D1013BA2-7724-44DE-BAC1-51DC9F710D83}" srcOrd="0" destOrd="0" presId="urn:microsoft.com/office/officeart/2005/8/layout/chevron2"/>
    <dgm:cxn modelId="{04ECF7CA-6288-47C2-B938-7D37F681172D}" type="presParOf" srcId="{D1013BA2-7724-44DE-BAC1-51DC9F710D83}" destId="{28440EBD-9985-4841-B88E-CC06109A051C}" srcOrd="0" destOrd="0" presId="urn:microsoft.com/office/officeart/2005/8/layout/chevron2"/>
    <dgm:cxn modelId="{A6082D2B-7FB3-49F4-9B66-BB9C33CA9705}" type="presParOf" srcId="{28440EBD-9985-4841-B88E-CC06109A051C}" destId="{A57815FA-58B8-46CC-847F-158340B38C07}" srcOrd="0" destOrd="0" presId="urn:microsoft.com/office/officeart/2005/8/layout/chevron2"/>
    <dgm:cxn modelId="{2CB6D96E-600A-405A-AACD-C91CAE9D5F81}" type="presParOf" srcId="{28440EBD-9985-4841-B88E-CC06109A051C}" destId="{3A5B69D5-972E-40E8-83A5-347325B42C7E}" srcOrd="1" destOrd="0" presId="urn:microsoft.com/office/officeart/2005/8/layout/chevron2"/>
    <dgm:cxn modelId="{EB063D8C-54E2-4998-B713-1FCD02837F27}" type="presParOf" srcId="{D1013BA2-7724-44DE-BAC1-51DC9F710D83}" destId="{7A21F01E-BD22-4D9D-9055-5CE08A38C2D1}" srcOrd="1" destOrd="0" presId="urn:microsoft.com/office/officeart/2005/8/layout/chevron2"/>
    <dgm:cxn modelId="{930A4905-2D48-4D55-9DEE-492F6FC66ABF}" type="presParOf" srcId="{D1013BA2-7724-44DE-BAC1-51DC9F710D83}" destId="{10BEFC55-585E-4CB1-999D-E6A9BB3A7175}" srcOrd="2" destOrd="0" presId="urn:microsoft.com/office/officeart/2005/8/layout/chevron2"/>
    <dgm:cxn modelId="{B0FA182D-2302-46D3-BEB5-7EE0FD2412F0}" type="presParOf" srcId="{10BEFC55-585E-4CB1-999D-E6A9BB3A7175}" destId="{3F030C90-B56D-40AD-9618-46085CC11402}" srcOrd="0" destOrd="0" presId="urn:microsoft.com/office/officeart/2005/8/layout/chevron2"/>
    <dgm:cxn modelId="{7BBBE923-E0FA-4791-8A51-EF1022376812}" type="presParOf" srcId="{10BEFC55-585E-4CB1-999D-E6A9BB3A7175}" destId="{85414D00-8EC1-47D0-9045-8C1DF5528AD9}" srcOrd="1" destOrd="0" presId="urn:microsoft.com/office/officeart/2005/8/layout/chevron2"/>
    <dgm:cxn modelId="{61D24156-894C-4BEA-97DD-78086031C50B}" type="presParOf" srcId="{D1013BA2-7724-44DE-BAC1-51DC9F710D83}" destId="{60CDD499-EC90-43DF-AC1D-E7BAE4A7DE48}" srcOrd="3" destOrd="0" presId="urn:microsoft.com/office/officeart/2005/8/layout/chevron2"/>
    <dgm:cxn modelId="{ECFA1FEB-FA3D-455C-B447-66EA3F8DF601}" type="presParOf" srcId="{D1013BA2-7724-44DE-BAC1-51DC9F710D83}" destId="{FBBD1FA2-12C6-4132-839C-5D39390F4340}" srcOrd="4" destOrd="0" presId="urn:microsoft.com/office/officeart/2005/8/layout/chevron2"/>
    <dgm:cxn modelId="{51959097-0663-4D66-BC21-9C881B357D7A}" type="presParOf" srcId="{FBBD1FA2-12C6-4132-839C-5D39390F4340}" destId="{6FFFFC37-7EB7-41E1-A994-B7D801C6E202}" srcOrd="0" destOrd="0" presId="urn:microsoft.com/office/officeart/2005/8/layout/chevron2"/>
    <dgm:cxn modelId="{A23F016E-FD33-4139-9ED0-B7EB7C7D5E11}" type="presParOf" srcId="{FBBD1FA2-12C6-4132-839C-5D39390F4340}" destId="{BC6A3C07-1A4D-46B5-96E2-51A30C7F1DF8}" srcOrd="1" destOrd="0" presId="urn:microsoft.com/office/officeart/2005/8/layout/chevron2"/>
    <dgm:cxn modelId="{49EE2A0F-7786-4573-8217-B3D65C721CB1}" type="presParOf" srcId="{D1013BA2-7724-44DE-BAC1-51DC9F710D83}" destId="{ED88EBB4-6778-40C9-B932-7C22D378A47B}" srcOrd="5" destOrd="0" presId="urn:microsoft.com/office/officeart/2005/8/layout/chevron2"/>
    <dgm:cxn modelId="{6CCC2084-0D99-4295-A58B-BAC5D968A138}" type="presParOf" srcId="{D1013BA2-7724-44DE-BAC1-51DC9F710D83}" destId="{3FAC84AF-6494-45AA-AE1A-EA0BCBD3079A}" srcOrd="6" destOrd="0" presId="urn:microsoft.com/office/officeart/2005/8/layout/chevron2"/>
    <dgm:cxn modelId="{A60E65A4-D926-4895-B73D-E34A65B6BBD4}" type="presParOf" srcId="{3FAC84AF-6494-45AA-AE1A-EA0BCBD3079A}" destId="{04F5BED9-F9D5-4A98-8418-2311A4FC846B}" srcOrd="0" destOrd="0" presId="urn:microsoft.com/office/officeart/2005/8/layout/chevron2"/>
    <dgm:cxn modelId="{520094B7-CC46-47D1-82AF-B0316B3E0181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en-US" dirty="0" smtClean="0"/>
            <a:t>Barrel chest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en-US" dirty="0" smtClean="0"/>
            <a:t>Funnel chest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en-US" dirty="0" smtClean="0"/>
            <a:t>Funnel chest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Pigeon chest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743BFBFC-0CBA-4881-A694-F62EAD0A3622}" type="presOf" srcId="{AAA0BD82-8019-41E3-B3D2-7463AF121537}" destId="{3A5B69D5-972E-40E8-83A5-347325B42C7E}" srcOrd="0" destOrd="0" presId="urn:microsoft.com/office/officeart/2005/8/layout/chevron2"/>
    <dgm:cxn modelId="{00CF0487-0866-4267-9967-8F1E9561FB56}" type="presOf" srcId="{6FF41C10-7613-43B7-971D-4CB9F3BC5308}" destId="{85414D00-8EC1-47D0-9045-8C1DF5528AD9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90B39EA4-D913-4A4A-AC7A-24D36DD4E8AA}" type="presOf" srcId="{A56F59A6-417B-4A1C-B62C-CAFD609275AB}" destId="{A57815FA-58B8-46CC-847F-158340B38C07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6C72065C-A999-46B9-8EF1-6460988D9229}" type="presOf" srcId="{B06CD221-E8A7-473F-BC8D-F95517F54DFC}" destId="{BC6A3C07-1A4D-46B5-96E2-51A30C7F1DF8}" srcOrd="0" destOrd="0" presId="urn:microsoft.com/office/officeart/2005/8/layout/chevron2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A4FB3281-79D4-4F40-9BB0-D131894F45DC}" type="presOf" srcId="{A23F0633-F061-4AE7-9C27-1A13D0252BBB}" destId="{04F5BED9-F9D5-4A98-8418-2311A4FC846B}" srcOrd="0" destOrd="0" presId="urn:microsoft.com/office/officeart/2005/8/layout/chevron2"/>
    <dgm:cxn modelId="{225EDA63-8B4D-42F7-87E5-DC8100B4E52F}" type="presOf" srcId="{AA84AFD1-C213-43D0-89BA-07C0C4F0A413}" destId="{CC23DA14-C72A-4CEE-9308-A87ADD5E3A7C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A3917738-06F6-4833-8F4D-555B4D61173B}" type="presOf" srcId="{69E44BE2-0FAF-4D5C-A5CC-E511C3237C2B}" destId="{D1013BA2-7724-44DE-BAC1-51DC9F710D83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66C34CE5-BB86-4B2C-8692-50CBF8000FCB}" type="presOf" srcId="{462BC9EE-8862-4AFC-8236-C98FB7141FC0}" destId="{6FFFFC37-7EB7-41E1-A994-B7D801C6E202}" srcOrd="0" destOrd="0" presId="urn:microsoft.com/office/officeart/2005/8/layout/chevron2"/>
    <dgm:cxn modelId="{36201F96-3F44-44B0-ACA6-489E789CE34A}" type="presOf" srcId="{9AE963DB-72C9-4D3C-BA96-1255D1E4B7A5}" destId="{3F030C90-B56D-40AD-9618-46085CC11402}" srcOrd="0" destOrd="0" presId="urn:microsoft.com/office/officeart/2005/8/layout/chevron2"/>
    <dgm:cxn modelId="{BB350BB1-BD3F-4CC4-B83F-F7CBEAA1FA1C}" type="presParOf" srcId="{D1013BA2-7724-44DE-BAC1-51DC9F710D83}" destId="{28440EBD-9985-4841-B88E-CC06109A051C}" srcOrd="0" destOrd="0" presId="urn:microsoft.com/office/officeart/2005/8/layout/chevron2"/>
    <dgm:cxn modelId="{345CE59C-F82D-4A76-BD6D-EA48380E3734}" type="presParOf" srcId="{28440EBD-9985-4841-B88E-CC06109A051C}" destId="{A57815FA-58B8-46CC-847F-158340B38C07}" srcOrd="0" destOrd="0" presId="urn:microsoft.com/office/officeart/2005/8/layout/chevron2"/>
    <dgm:cxn modelId="{9C031146-23F2-425B-AA66-BFB51BDCEC94}" type="presParOf" srcId="{28440EBD-9985-4841-B88E-CC06109A051C}" destId="{3A5B69D5-972E-40E8-83A5-347325B42C7E}" srcOrd="1" destOrd="0" presId="urn:microsoft.com/office/officeart/2005/8/layout/chevron2"/>
    <dgm:cxn modelId="{AD424B56-69A7-485D-8196-694691BB7E52}" type="presParOf" srcId="{D1013BA2-7724-44DE-BAC1-51DC9F710D83}" destId="{7A21F01E-BD22-4D9D-9055-5CE08A38C2D1}" srcOrd="1" destOrd="0" presId="urn:microsoft.com/office/officeart/2005/8/layout/chevron2"/>
    <dgm:cxn modelId="{4AD966B7-3CC1-48D8-8AC7-93E1A454494E}" type="presParOf" srcId="{D1013BA2-7724-44DE-BAC1-51DC9F710D83}" destId="{10BEFC55-585E-4CB1-999D-E6A9BB3A7175}" srcOrd="2" destOrd="0" presId="urn:microsoft.com/office/officeart/2005/8/layout/chevron2"/>
    <dgm:cxn modelId="{8E60A719-DEE8-4929-87DB-3895798F9F8A}" type="presParOf" srcId="{10BEFC55-585E-4CB1-999D-E6A9BB3A7175}" destId="{3F030C90-B56D-40AD-9618-46085CC11402}" srcOrd="0" destOrd="0" presId="urn:microsoft.com/office/officeart/2005/8/layout/chevron2"/>
    <dgm:cxn modelId="{E03C1A84-81F2-40CC-8472-D76EF19BB46A}" type="presParOf" srcId="{10BEFC55-585E-4CB1-999D-E6A9BB3A7175}" destId="{85414D00-8EC1-47D0-9045-8C1DF5528AD9}" srcOrd="1" destOrd="0" presId="urn:microsoft.com/office/officeart/2005/8/layout/chevron2"/>
    <dgm:cxn modelId="{A54B44B0-E90C-47B6-9CB0-2390F5527F76}" type="presParOf" srcId="{D1013BA2-7724-44DE-BAC1-51DC9F710D83}" destId="{60CDD499-EC90-43DF-AC1D-E7BAE4A7DE48}" srcOrd="3" destOrd="0" presId="urn:microsoft.com/office/officeart/2005/8/layout/chevron2"/>
    <dgm:cxn modelId="{63194116-AFA4-4355-B5D5-093C0C7F0671}" type="presParOf" srcId="{D1013BA2-7724-44DE-BAC1-51DC9F710D83}" destId="{FBBD1FA2-12C6-4132-839C-5D39390F4340}" srcOrd="4" destOrd="0" presId="urn:microsoft.com/office/officeart/2005/8/layout/chevron2"/>
    <dgm:cxn modelId="{DD8079A1-D049-4CFF-89F8-ECDD93321DB7}" type="presParOf" srcId="{FBBD1FA2-12C6-4132-839C-5D39390F4340}" destId="{6FFFFC37-7EB7-41E1-A994-B7D801C6E202}" srcOrd="0" destOrd="0" presId="urn:microsoft.com/office/officeart/2005/8/layout/chevron2"/>
    <dgm:cxn modelId="{02A971DA-7C7C-4D03-BBDB-180860A1DE4E}" type="presParOf" srcId="{FBBD1FA2-12C6-4132-839C-5D39390F4340}" destId="{BC6A3C07-1A4D-46B5-96E2-51A30C7F1DF8}" srcOrd="1" destOrd="0" presId="urn:microsoft.com/office/officeart/2005/8/layout/chevron2"/>
    <dgm:cxn modelId="{968F2091-F536-438B-8E34-36CF27FD23CF}" type="presParOf" srcId="{D1013BA2-7724-44DE-BAC1-51DC9F710D83}" destId="{ED88EBB4-6778-40C9-B932-7C22D378A47B}" srcOrd="5" destOrd="0" presId="urn:microsoft.com/office/officeart/2005/8/layout/chevron2"/>
    <dgm:cxn modelId="{D6FDD3C9-6265-4091-9AAD-F91B2B35EA21}" type="presParOf" srcId="{D1013BA2-7724-44DE-BAC1-51DC9F710D83}" destId="{3FAC84AF-6494-45AA-AE1A-EA0BCBD3079A}" srcOrd="6" destOrd="0" presId="urn:microsoft.com/office/officeart/2005/8/layout/chevron2"/>
    <dgm:cxn modelId="{78DA2D3A-248D-492A-94BE-E395B75CA642}" type="presParOf" srcId="{3FAC84AF-6494-45AA-AE1A-EA0BCBD3079A}" destId="{04F5BED9-F9D5-4A98-8418-2311A4FC846B}" srcOrd="0" destOrd="0" presId="urn:microsoft.com/office/officeart/2005/8/layout/chevron2"/>
    <dgm:cxn modelId="{76445D9F-FE99-4A73-A8DF-716000321543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ก. คลำดูการเคลื่อนไหวของทรวงอกและปอดทั้งสองข้าง วางฝ่ามือทั้งสองทาบทรวงอกนิ้วหัวแม่มือทั้งสองวางทอดขนานไปกับซี่โครงส่วนอกที่ </a:t>
          </a:r>
          <a:r>
            <a:rPr lang="en-US" dirty="0" smtClean="0"/>
            <a:t>10 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คลำดูการเคลื่อนไหวของทรวงอกและปอดทั้งสองข้าง ดูปลายนิ้วแม่มือที่ขยายออกจากกันตามจังหวะการหายใจ ข้างใดแยกออกจากจุดกึ่งกลางกระดูกสันหลังมากกว่าแสดงว่าปอดข้างนั้นมีพยาธิสภาพ 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คลำดูการเคลื่อนไหวของทรวงอกและปอดทั้งสองข้าง ดูปลายนิ้วแม่มือที่ขยายออกจากกันตามจังหวะการหายใจ หากแยกจากจุดกึ่งกลางกระดูกสันหลังเท่ากันแสดงว่าปอดมีพยาธิสภาพ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dirty="0" smtClean="0"/>
            <a:t>คลำดูการเคลื่อนไหวของทรวงอกและปอดทั้งสองข้าง วางฝ่ามือทั้งสองทาบทรวงอกนิ้วหัวแม่มือทั้งสองวางทอดขนานไปกับซี่โครงส่วนอกที่ </a:t>
          </a:r>
          <a:r>
            <a:rPr lang="en-US" dirty="0" smtClean="0"/>
            <a:t>11</a:t>
          </a:r>
          <a:r>
            <a:rPr lang="th-TH" dirty="0" smtClean="0"/>
            <a:t> 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2E8D9D79-3FCE-4155-BEB0-EA84405B58D1}" type="presOf" srcId="{AA84AFD1-C213-43D0-89BA-07C0C4F0A413}" destId="{CC23DA14-C72A-4CEE-9308-A87ADD5E3A7C}" srcOrd="0" destOrd="0" presId="urn:microsoft.com/office/officeart/2005/8/layout/chevron2"/>
    <dgm:cxn modelId="{66F58ACA-2146-43CE-B47D-246D4077C0C7}" type="presOf" srcId="{A56F59A6-417B-4A1C-B62C-CAFD609275AB}" destId="{A57815FA-58B8-46CC-847F-158340B38C07}" srcOrd="0" destOrd="0" presId="urn:microsoft.com/office/officeart/2005/8/layout/chevron2"/>
    <dgm:cxn modelId="{2EDCCC48-45DD-40CC-8E4C-B7241CDC15C8}" type="presOf" srcId="{B06CD221-E8A7-473F-BC8D-F95517F54DFC}" destId="{BC6A3C07-1A4D-46B5-96E2-51A30C7F1DF8}" srcOrd="0" destOrd="0" presId="urn:microsoft.com/office/officeart/2005/8/layout/chevron2"/>
    <dgm:cxn modelId="{A19F8411-C71E-4388-A328-4A0BBA56E3A1}" type="presOf" srcId="{462BC9EE-8862-4AFC-8236-C98FB7141FC0}" destId="{6FFFFC37-7EB7-41E1-A994-B7D801C6E202}" srcOrd="0" destOrd="0" presId="urn:microsoft.com/office/officeart/2005/8/layout/chevron2"/>
    <dgm:cxn modelId="{031CC7E7-6E8E-4B3E-A45B-9265A9B84702}" type="presOf" srcId="{6FF41C10-7613-43B7-971D-4CB9F3BC5308}" destId="{85414D00-8EC1-47D0-9045-8C1DF5528AD9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3A7FFA4F-4E10-43CA-B3E9-8AE80E20AA10}" type="presOf" srcId="{A23F0633-F061-4AE7-9C27-1A13D0252BBB}" destId="{04F5BED9-F9D5-4A98-8418-2311A4FC846B}" srcOrd="0" destOrd="0" presId="urn:microsoft.com/office/officeart/2005/8/layout/chevron2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B60A70C0-78B1-4448-816A-524F68EEBF62}" type="presOf" srcId="{AAA0BD82-8019-41E3-B3D2-7463AF121537}" destId="{3A5B69D5-972E-40E8-83A5-347325B42C7E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DFEF93C3-993A-4FB1-B7AC-DBD5318C2854}" type="presOf" srcId="{9AE963DB-72C9-4D3C-BA96-1255D1E4B7A5}" destId="{3F030C90-B56D-40AD-9618-46085CC11402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2D4BA730-E2C5-470F-9A1F-12683C8D86B5}" type="presOf" srcId="{69E44BE2-0FAF-4D5C-A5CC-E511C3237C2B}" destId="{D1013BA2-7724-44DE-BAC1-51DC9F710D83}" srcOrd="0" destOrd="0" presId="urn:microsoft.com/office/officeart/2005/8/layout/chevron2"/>
    <dgm:cxn modelId="{5DBF3169-7240-4048-AC1C-A371EB9C92EB}" type="presParOf" srcId="{D1013BA2-7724-44DE-BAC1-51DC9F710D83}" destId="{28440EBD-9985-4841-B88E-CC06109A051C}" srcOrd="0" destOrd="0" presId="urn:microsoft.com/office/officeart/2005/8/layout/chevron2"/>
    <dgm:cxn modelId="{46C1B058-125A-4930-86C1-6781AB809FB3}" type="presParOf" srcId="{28440EBD-9985-4841-B88E-CC06109A051C}" destId="{A57815FA-58B8-46CC-847F-158340B38C07}" srcOrd="0" destOrd="0" presId="urn:microsoft.com/office/officeart/2005/8/layout/chevron2"/>
    <dgm:cxn modelId="{812FC1EB-A45C-4138-83EE-0C7A4B279FC1}" type="presParOf" srcId="{28440EBD-9985-4841-B88E-CC06109A051C}" destId="{3A5B69D5-972E-40E8-83A5-347325B42C7E}" srcOrd="1" destOrd="0" presId="urn:microsoft.com/office/officeart/2005/8/layout/chevron2"/>
    <dgm:cxn modelId="{95DF97B4-F864-45B4-BD51-C626419AF3ED}" type="presParOf" srcId="{D1013BA2-7724-44DE-BAC1-51DC9F710D83}" destId="{7A21F01E-BD22-4D9D-9055-5CE08A38C2D1}" srcOrd="1" destOrd="0" presId="urn:microsoft.com/office/officeart/2005/8/layout/chevron2"/>
    <dgm:cxn modelId="{98909D64-6A0C-41CF-9796-545A5AA5F0CC}" type="presParOf" srcId="{D1013BA2-7724-44DE-BAC1-51DC9F710D83}" destId="{10BEFC55-585E-4CB1-999D-E6A9BB3A7175}" srcOrd="2" destOrd="0" presId="urn:microsoft.com/office/officeart/2005/8/layout/chevron2"/>
    <dgm:cxn modelId="{CB4E36D1-685D-4FE4-A19C-3AB024421533}" type="presParOf" srcId="{10BEFC55-585E-4CB1-999D-E6A9BB3A7175}" destId="{3F030C90-B56D-40AD-9618-46085CC11402}" srcOrd="0" destOrd="0" presId="urn:microsoft.com/office/officeart/2005/8/layout/chevron2"/>
    <dgm:cxn modelId="{485965A1-E3AF-4D69-B4DA-C60A195FAD02}" type="presParOf" srcId="{10BEFC55-585E-4CB1-999D-E6A9BB3A7175}" destId="{85414D00-8EC1-47D0-9045-8C1DF5528AD9}" srcOrd="1" destOrd="0" presId="urn:microsoft.com/office/officeart/2005/8/layout/chevron2"/>
    <dgm:cxn modelId="{4C811F08-23E7-467F-9D19-EE3153B6298C}" type="presParOf" srcId="{D1013BA2-7724-44DE-BAC1-51DC9F710D83}" destId="{60CDD499-EC90-43DF-AC1D-E7BAE4A7DE48}" srcOrd="3" destOrd="0" presId="urn:microsoft.com/office/officeart/2005/8/layout/chevron2"/>
    <dgm:cxn modelId="{0709F71C-A64F-4457-A4C2-FCAC3E106C39}" type="presParOf" srcId="{D1013BA2-7724-44DE-BAC1-51DC9F710D83}" destId="{FBBD1FA2-12C6-4132-839C-5D39390F4340}" srcOrd="4" destOrd="0" presId="urn:microsoft.com/office/officeart/2005/8/layout/chevron2"/>
    <dgm:cxn modelId="{6030B844-DDF7-4C4C-832D-D9BDFB556B13}" type="presParOf" srcId="{FBBD1FA2-12C6-4132-839C-5D39390F4340}" destId="{6FFFFC37-7EB7-41E1-A994-B7D801C6E202}" srcOrd="0" destOrd="0" presId="urn:microsoft.com/office/officeart/2005/8/layout/chevron2"/>
    <dgm:cxn modelId="{68049599-2C8B-4D70-83A5-07B9BBCD9CDD}" type="presParOf" srcId="{FBBD1FA2-12C6-4132-839C-5D39390F4340}" destId="{BC6A3C07-1A4D-46B5-96E2-51A30C7F1DF8}" srcOrd="1" destOrd="0" presId="urn:microsoft.com/office/officeart/2005/8/layout/chevron2"/>
    <dgm:cxn modelId="{278FA701-60E4-497C-B9C9-620DB7F6C0D6}" type="presParOf" srcId="{D1013BA2-7724-44DE-BAC1-51DC9F710D83}" destId="{ED88EBB4-6778-40C9-B932-7C22D378A47B}" srcOrd="5" destOrd="0" presId="urn:microsoft.com/office/officeart/2005/8/layout/chevron2"/>
    <dgm:cxn modelId="{F5DE8387-DA7C-4844-B0CA-DCB47CD182B6}" type="presParOf" srcId="{D1013BA2-7724-44DE-BAC1-51DC9F710D83}" destId="{3FAC84AF-6494-45AA-AE1A-EA0BCBD3079A}" srcOrd="6" destOrd="0" presId="urn:microsoft.com/office/officeart/2005/8/layout/chevron2"/>
    <dgm:cxn modelId="{3E32E749-6AE4-4CFD-AE0D-5CDB94236E40}" type="presParOf" srcId="{3FAC84AF-6494-45AA-AE1A-EA0BCBD3079A}" destId="{04F5BED9-F9D5-4A98-8418-2311A4FC846B}" srcOrd="0" destOrd="0" presId="urn:microsoft.com/office/officeart/2005/8/layout/chevron2"/>
    <dgm:cxn modelId="{CF4B3D94-EEA1-487E-9DB3-0A71664CE043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คลำตั้งแต่ช่องซี่โครงที่ </a:t>
          </a:r>
          <a:r>
            <a:rPr lang="en-US" dirty="0" smtClean="0"/>
            <a:t>2 </a:t>
          </a:r>
          <a:r>
            <a:rPr lang="th-TH" dirty="0" smtClean="0"/>
            <a:t>จนถึงช่องซี่โครงที่ </a:t>
          </a:r>
          <a:r>
            <a:rPr lang="en-US" dirty="0" smtClean="0"/>
            <a:t>10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คลำตั้งแต่เหนือไหปลาร้าคลำแนว </a:t>
          </a:r>
          <a:r>
            <a:rPr lang="en-US" dirty="0" smtClean="0"/>
            <a:t>anterior axillary line </a:t>
          </a:r>
          <a:r>
            <a:rPr lang="th-TH" dirty="0" smtClean="0"/>
            <a:t>จนถึงช่องซี่โครงที่ </a:t>
          </a:r>
          <a:r>
            <a:rPr lang="en-US" dirty="0" smtClean="0"/>
            <a:t>8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คลำตั้งแต่เหนือไหปลาร้าคลำแนว </a:t>
          </a:r>
          <a:r>
            <a:rPr lang="en-US" dirty="0" smtClean="0"/>
            <a:t>posterior axillary line </a:t>
          </a:r>
          <a:r>
            <a:rPr lang="th-TH" dirty="0" smtClean="0"/>
            <a:t>จนถึงช่องซี่โครงที่ </a:t>
          </a:r>
          <a:r>
            <a:rPr lang="en-US" dirty="0" smtClean="0"/>
            <a:t>8 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dirty="0" smtClean="0"/>
            <a:t>คลำตั้งแต่ช่องซี่โครงที่ </a:t>
          </a:r>
          <a:r>
            <a:rPr lang="en-US" dirty="0" smtClean="0"/>
            <a:t>2 </a:t>
          </a:r>
          <a:r>
            <a:rPr lang="th-TH" dirty="0" smtClean="0"/>
            <a:t>จนถึงช่องซี่โครงที่ </a:t>
          </a:r>
          <a:r>
            <a:rPr lang="en-US" dirty="0" smtClean="0"/>
            <a:t>12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A27737F3-F1D7-41E4-ACF0-8BEB2CB81170}" type="presOf" srcId="{A56F59A6-417B-4A1C-B62C-CAFD609275AB}" destId="{A57815FA-58B8-46CC-847F-158340B38C07}" srcOrd="0" destOrd="0" presId="urn:microsoft.com/office/officeart/2005/8/layout/chevron2"/>
    <dgm:cxn modelId="{7E296FCF-063F-484D-B216-62814F68F71C}" type="presOf" srcId="{6FF41C10-7613-43B7-971D-4CB9F3BC5308}" destId="{85414D00-8EC1-47D0-9045-8C1DF5528AD9}" srcOrd="0" destOrd="0" presId="urn:microsoft.com/office/officeart/2005/8/layout/chevron2"/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553BAB66-34C9-47DE-9201-4EE656CAB0D8}" type="presOf" srcId="{9AE963DB-72C9-4D3C-BA96-1255D1E4B7A5}" destId="{3F030C90-B56D-40AD-9618-46085CC11402}" srcOrd="0" destOrd="0" presId="urn:microsoft.com/office/officeart/2005/8/layout/chevron2"/>
    <dgm:cxn modelId="{330C58EF-E02E-401D-825C-868D3F5EA60C}" type="presOf" srcId="{462BC9EE-8862-4AFC-8236-C98FB7141FC0}" destId="{6FFFFC37-7EB7-41E1-A994-B7D801C6E202}" srcOrd="0" destOrd="0" presId="urn:microsoft.com/office/officeart/2005/8/layout/chevron2"/>
    <dgm:cxn modelId="{C77EC316-941F-4B8C-8005-3D740F10B3D5}" type="presOf" srcId="{69E44BE2-0FAF-4D5C-A5CC-E511C3237C2B}" destId="{D1013BA2-7724-44DE-BAC1-51DC9F710D83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448FE637-8858-4D7F-9690-3FD4814E9DEE}" type="presOf" srcId="{B06CD221-E8A7-473F-BC8D-F95517F54DFC}" destId="{BC6A3C07-1A4D-46B5-96E2-51A30C7F1DF8}" srcOrd="0" destOrd="0" presId="urn:microsoft.com/office/officeart/2005/8/layout/chevron2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0DED004A-6E6A-45AA-AD30-465DEDE7BBEE}" type="presOf" srcId="{A23F0633-F061-4AE7-9C27-1A13D0252BBB}" destId="{04F5BED9-F9D5-4A98-8418-2311A4FC846B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9A755E4E-AC01-44F7-9D44-349CF620FF85}" type="presOf" srcId="{AAA0BD82-8019-41E3-B3D2-7463AF121537}" destId="{3A5B69D5-972E-40E8-83A5-347325B42C7E}" srcOrd="0" destOrd="0" presId="urn:microsoft.com/office/officeart/2005/8/layout/chevron2"/>
    <dgm:cxn modelId="{9C12614A-55F5-43AE-AC84-6DE8BDB5039A}" type="presOf" srcId="{AA84AFD1-C213-43D0-89BA-07C0C4F0A413}" destId="{CC23DA14-C72A-4CEE-9308-A87ADD5E3A7C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F233D460-FDCE-422D-BB44-0C43BE67D7F0}" type="presParOf" srcId="{D1013BA2-7724-44DE-BAC1-51DC9F710D83}" destId="{28440EBD-9985-4841-B88E-CC06109A051C}" srcOrd="0" destOrd="0" presId="urn:microsoft.com/office/officeart/2005/8/layout/chevron2"/>
    <dgm:cxn modelId="{C3798C7B-C762-47C1-AC61-FED72D7FA0F7}" type="presParOf" srcId="{28440EBD-9985-4841-B88E-CC06109A051C}" destId="{A57815FA-58B8-46CC-847F-158340B38C07}" srcOrd="0" destOrd="0" presId="urn:microsoft.com/office/officeart/2005/8/layout/chevron2"/>
    <dgm:cxn modelId="{3BD4DDBC-5B7B-4439-BE94-6091EDD32EB7}" type="presParOf" srcId="{28440EBD-9985-4841-B88E-CC06109A051C}" destId="{3A5B69D5-972E-40E8-83A5-347325B42C7E}" srcOrd="1" destOrd="0" presId="urn:microsoft.com/office/officeart/2005/8/layout/chevron2"/>
    <dgm:cxn modelId="{BBBED525-A59E-47B2-989D-1C2E60C9CC1E}" type="presParOf" srcId="{D1013BA2-7724-44DE-BAC1-51DC9F710D83}" destId="{7A21F01E-BD22-4D9D-9055-5CE08A38C2D1}" srcOrd="1" destOrd="0" presId="urn:microsoft.com/office/officeart/2005/8/layout/chevron2"/>
    <dgm:cxn modelId="{75497D59-8431-48DB-A258-73CA311A94E7}" type="presParOf" srcId="{D1013BA2-7724-44DE-BAC1-51DC9F710D83}" destId="{10BEFC55-585E-4CB1-999D-E6A9BB3A7175}" srcOrd="2" destOrd="0" presId="urn:microsoft.com/office/officeart/2005/8/layout/chevron2"/>
    <dgm:cxn modelId="{8F1716DA-9891-480F-BA73-90C3C5749A47}" type="presParOf" srcId="{10BEFC55-585E-4CB1-999D-E6A9BB3A7175}" destId="{3F030C90-B56D-40AD-9618-46085CC11402}" srcOrd="0" destOrd="0" presId="urn:microsoft.com/office/officeart/2005/8/layout/chevron2"/>
    <dgm:cxn modelId="{88D52A10-6AE4-4915-B58B-AAD91927FDDB}" type="presParOf" srcId="{10BEFC55-585E-4CB1-999D-E6A9BB3A7175}" destId="{85414D00-8EC1-47D0-9045-8C1DF5528AD9}" srcOrd="1" destOrd="0" presId="urn:microsoft.com/office/officeart/2005/8/layout/chevron2"/>
    <dgm:cxn modelId="{48543C59-5740-4595-B8FB-43C1D930905D}" type="presParOf" srcId="{D1013BA2-7724-44DE-BAC1-51DC9F710D83}" destId="{60CDD499-EC90-43DF-AC1D-E7BAE4A7DE48}" srcOrd="3" destOrd="0" presId="urn:microsoft.com/office/officeart/2005/8/layout/chevron2"/>
    <dgm:cxn modelId="{B11C90D6-8CFC-46D0-9A64-1EF06E6AE8C3}" type="presParOf" srcId="{D1013BA2-7724-44DE-BAC1-51DC9F710D83}" destId="{FBBD1FA2-12C6-4132-839C-5D39390F4340}" srcOrd="4" destOrd="0" presId="urn:microsoft.com/office/officeart/2005/8/layout/chevron2"/>
    <dgm:cxn modelId="{30C46094-1640-4D7E-AE89-EDED620C5797}" type="presParOf" srcId="{FBBD1FA2-12C6-4132-839C-5D39390F4340}" destId="{6FFFFC37-7EB7-41E1-A994-B7D801C6E202}" srcOrd="0" destOrd="0" presId="urn:microsoft.com/office/officeart/2005/8/layout/chevron2"/>
    <dgm:cxn modelId="{2D6F3812-4555-4959-991D-A6DFB7573469}" type="presParOf" srcId="{FBBD1FA2-12C6-4132-839C-5D39390F4340}" destId="{BC6A3C07-1A4D-46B5-96E2-51A30C7F1DF8}" srcOrd="1" destOrd="0" presId="urn:microsoft.com/office/officeart/2005/8/layout/chevron2"/>
    <dgm:cxn modelId="{48A20672-9DE9-4D06-8FCD-C8C7BE7A8DC0}" type="presParOf" srcId="{D1013BA2-7724-44DE-BAC1-51DC9F710D83}" destId="{ED88EBB4-6778-40C9-B932-7C22D378A47B}" srcOrd="5" destOrd="0" presId="urn:microsoft.com/office/officeart/2005/8/layout/chevron2"/>
    <dgm:cxn modelId="{53FE161B-5DB0-43EE-9096-7581B23B74F0}" type="presParOf" srcId="{D1013BA2-7724-44DE-BAC1-51DC9F710D83}" destId="{3FAC84AF-6494-45AA-AE1A-EA0BCBD3079A}" srcOrd="6" destOrd="0" presId="urn:microsoft.com/office/officeart/2005/8/layout/chevron2"/>
    <dgm:cxn modelId="{A750F204-C323-42CD-9437-DC31FB57ADC7}" type="presParOf" srcId="{3FAC84AF-6494-45AA-AE1A-EA0BCBD3079A}" destId="{04F5BED9-F9D5-4A98-8418-2311A4FC846B}" srcOrd="0" destOrd="0" presId="urn:microsoft.com/office/officeart/2005/8/layout/chevron2"/>
    <dgm:cxn modelId="{C56A9B18-5E6E-426E-BB1D-4520C2DFEFDF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การเคาะปอดที่ถูกต้อง ควรเคาะตรงตำแหน่งซี่โครง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การเคาะใช้ปลายนิ้วกลางมือขวาเคาะลงบนนิ้วชี้มือซ้าย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เคาะโดยใช้ข้อมือเป็นจุดหมุน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Flatness </a:t>
          </a:r>
          <a:r>
            <a:rPr lang="th-TH" dirty="0" smtClean="0"/>
            <a:t>เป็นความผิดปกติเนื่องจากอาจมีลมในช่องปอดและเยื่อหุ้มปอด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A2166AAD-9694-4C34-A38E-70780CD632AC}" type="presOf" srcId="{AAA0BD82-8019-41E3-B3D2-7463AF121537}" destId="{3A5B69D5-972E-40E8-83A5-347325B42C7E}" srcOrd="0" destOrd="0" presId="urn:microsoft.com/office/officeart/2005/8/layout/chevron2"/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6BA4F863-AC8D-4E46-AD58-B47D2A6741D6}" type="presOf" srcId="{A56F59A6-417B-4A1C-B62C-CAFD609275AB}" destId="{A57815FA-58B8-46CC-847F-158340B38C07}" srcOrd="0" destOrd="0" presId="urn:microsoft.com/office/officeart/2005/8/layout/chevron2"/>
    <dgm:cxn modelId="{41079DFC-294E-4F37-AF98-CC33E6CEB2E1}" type="presOf" srcId="{B06CD221-E8A7-473F-BC8D-F95517F54DFC}" destId="{BC6A3C07-1A4D-46B5-96E2-51A30C7F1DF8}" srcOrd="0" destOrd="0" presId="urn:microsoft.com/office/officeart/2005/8/layout/chevron2"/>
    <dgm:cxn modelId="{C14B802D-DE4B-456C-B5B9-6846A73E4113}" type="presOf" srcId="{69E44BE2-0FAF-4D5C-A5CC-E511C3237C2B}" destId="{D1013BA2-7724-44DE-BAC1-51DC9F710D83}" srcOrd="0" destOrd="0" presId="urn:microsoft.com/office/officeart/2005/8/layout/chevron2"/>
    <dgm:cxn modelId="{F9F361BE-68A4-4FEC-AD67-73E9D150995B}" type="presOf" srcId="{6FF41C10-7613-43B7-971D-4CB9F3BC5308}" destId="{85414D00-8EC1-47D0-9045-8C1DF5528AD9}" srcOrd="0" destOrd="0" presId="urn:microsoft.com/office/officeart/2005/8/layout/chevron2"/>
    <dgm:cxn modelId="{077D7DC9-34B6-483F-8B9B-797B3124C685}" type="presOf" srcId="{462BC9EE-8862-4AFC-8236-C98FB7141FC0}" destId="{6FFFFC37-7EB7-41E1-A994-B7D801C6E202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3B438A12-A76D-45DA-A16E-1A5AEA72AC67}" type="presOf" srcId="{A23F0633-F061-4AE7-9C27-1A13D0252BBB}" destId="{04F5BED9-F9D5-4A98-8418-2311A4FC846B}" srcOrd="0" destOrd="0" presId="urn:microsoft.com/office/officeart/2005/8/layout/chevron2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4D4ABB2-15A5-499D-B307-31DCD14469BD}" type="presOf" srcId="{AA84AFD1-C213-43D0-89BA-07C0C4F0A413}" destId="{CC23DA14-C72A-4CEE-9308-A87ADD5E3A7C}" srcOrd="0" destOrd="0" presId="urn:microsoft.com/office/officeart/2005/8/layout/chevron2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FC026666-AD8B-41D4-A413-886FF0480F86}" type="presOf" srcId="{9AE963DB-72C9-4D3C-BA96-1255D1E4B7A5}" destId="{3F030C90-B56D-40AD-9618-46085CC11402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0986C520-D090-4870-9DDB-A6A3DDDA5144}" type="presParOf" srcId="{D1013BA2-7724-44DE-BAC1-51DC9F710D83}" destId="{28440EBD-9985-4841-B88E-CC06109A051C}" srcOrd="0" destOrd="0" presId="urn:microsoft.com/office/officeart/2005/8/layout/chevron2"/>
    <dgm:cxn modelId="{3C2ACD94-309C-4F11-A6FE-F27F13F806F5}" type="presParOf" srcId="{28440EBD-9985-4841-B88E-CC06109A051C}" destId="{A57815FA-58B8-46CC-847F-158340B38C07}" srcOrd="0" destOrd="0" presId="urn:microsoft.com/office/officeart/2005/8/layout/chevron2"/>
    <dgm:cxn modelId="{A30AAFD9-E814-4950-B01B-725736F41700}" type="presParOf" srcId="{28440EBD-9985-4841-B88E-CC06109A051C}" destId="{3A5B69D5-972E-40E8-83A5-347325B42C7E}" srcOrd="1" destOrd="0" presId="urn:microsoft.com/office/officeart/2005/8/layout/chevron2"/>
    <dgm:cxn modelId="{202021B6-9C6F-4D0D-9CD0-D4D978C88EB6}" type="presParOf" srcId="{D1013BA2-7724-44DE-BAC1-51DC9F710D83}" destId="{7A21F01E-BD22-4D9D-9055-5CE08A38C2D1}" srcOrd="1" destOrd="0" presId="urn:microsoft.com/office/officeart/2005/8/layout/chevron2"/>
    <dgm:cxn modelId="{34C9AEDE-E62A-4774-8308-B75DA0259D0D}" type="presParOf" srcId="{D1013BA2-7724-44DE-BAC1-51DC9F710D83}" destId="{10BEFC55-585E-4CB1-999D-E6A9BB3A7175}" srcOrd="2" destOrd="0" presId="urn:microsoft.com/office/officeart/2005/8/layout/chevron2"/>
    <dgm:cxn modelId="{D1B366E1-FEF4-4E97-A0D1-2CD77865C32D}" type="presParOf" srcId="{10BEFC55-585E-4CB1-999D-E6A9BB3A7175}" destId="{3F030C90-B56D-40AD-9618-46085CC11402}" srcOrd="0" destOrd="0" presId="urn:microsoft.com/office/officeart/2005/8/layout/chevron2"/>
    <dgm:cxn modelId="{16FE2FC4-A75B-425C-A2D8-9F4C842D6093}" type="presParOf" srcId="{10BEFC55-585E-4CB1-999D-E6A9BB3A7175}" destId="{85414D00-8EC1-47D0-9045-8C1DF5528AD9}" srcOrd="1" destOrd="0" presId="urn:microsoft.com/office/officeart/2005/8/layout/chevron2"/>
    <dgm:cxn modelId="{30504136-7CC5-494E-A241-B5FE303FA240}" type="presParOf" srcId="{D1013BA2-7724-44DE-BAC1-51DC9F710D83}" destId="{60CDD499-EC90-43DF-AC1D-E7BAE4A7DE48}" srcOrd="3" destOrd="0" presId="urn:microsoft.com/office/officeart/2005/8/layout/chevron2"/>
    <dgm:cxn modelId="{A65C61DD-1C2D-42F8-BE93-5669E557DB50}" type="presParOf" srcId="{D1013BA2-7724-44DE-BAC1-51DC9F710D83}" destId="{FBBD1FA2-12C6-4132-839C-5D39390F4340}" srcOrd="4" destOrd="0" presId="urn:microsoft.com/office/officeart/2005/8/layout/chevron2"/>
    <dgm:cxn modelId="{8CE178B7-F27A-4472-88B7-DEE02411005B}" type="presParOf" srcId="{FBBD1FA2-12C6-4132-839C-5D39390F4340}" destId="{6FFFFC37-7EB7-41E1-A994-B7D801C6E202}" srcOrd="0" destOrd="0" presId="urn:microsoft.com/office/officeart/2005/8/layout/chevron2"/>
    <dgm:cxn modelId="{DCEB3829-6BF9-41D8-B12B-6FF58789D6FB}" type="presParOf" srcId="{FBBD1FA2-12C6-4132-839C-5D39390F4340}" destId="{BC6A3C07-1A4D-46B5-96E2-51A30C7F1DF8}" srcOrd="1" destOrd="0" presId="urn:microsoft.com/office/officeart/2005/8/layout/chevron2"/>
    <dgm:cxn modelId="{F2E47F6E-1DE4-41AF-833E-81CED6D93AB9}" type="presParOf" srcId="{D1013BA2-7724-44DE-BAC1-51DC9F710D83}" destId="{ED88EBB4-6778-40C9-B932-7C22D378A47B}" srcOrd="5" destOrd="0" presId="urn:microsoft.com/office/officeart/2005/8/layout/chevron2"/>
    <dgm:cxn modelId="{343E9A6E-8147-47ED-8995-18C67C367910}" type="presParOf" srcId="{D1013BA2-7724-44DE-BAC1-51DC9F710D83}" destId="{3FAC84AF-6494-45AA-AE1A-EA0BCBD3079A}" srcOrd="6" destOrd="0" presId="urn:microsoft.com/office/officeart/2005/8/layout/chevron2"/>
    <dgm:cxn modelId="{2A6BD406-843A-411E-97B4-EF33A0362E3F}" type="presParOf" srcId="{3FAC84AF-6494-45AA-AE1A-EA0BCBD3079A}" destId="{04F5BED9-F9D5-4A98-8418-2311A4FC846B}" srcOrd="0" destOrd="0" presId="urn:microsoft.com/office/officeart/2005/8/layout/chevron2"/>
    <dgm:cxn modelId="{065A31B0-740D-45C8-98C7-EAF1A7D0618D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05A041-8777-4B2C-B35B-1A17A57CF50A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4F59B75-3602-486D-AD68-60C1B05B036D}">
      <dgm:prSet phldrT="[ข้อความ]" custT="1"/>
      <dgm:spPr/>
      <dgm:t>
        <a:bodyPr/>
        <a:lstStyle/>
        <a:p>
          <a:r>
            <a:rPr lang="th-TH" sz="2000" dirty="0" smtClean="0">
              <a:latin typeface="Angsana New" pitchFamily="18" charset="-34"/>
              <a:cs typeface="Angsana New" pitchFamily="18" charset="-34"/>
            </a:rPr>
            <a:t>ลักษณะรูปร่างและขนาดของทรวงอก </a:t>
          </a:r>
          <a:endParaRPr lang="th-TH" sz="2000" dirty="0"/>
        </a:p>
      </dgm:t>
    </dgm:pt>
    <dgm:pt modelId="{0D9FE3AD-57AC-4362-8910-49F9695502CF}" type="parTrans" cxnId="{4A4F0C63-545E-421A-8BF5-1FE293F1CC02}">
      <dgm:prSet/>
      <dgm:spPr/>
      <dgm:t>
        <a:bodyPr/>
        <a:lstStyle/>
        <a:p>
          <a:endParaRPr lang="th-TH"/>
        </a:p>
      </dgm:t>
    </dgm:pt>
    <dgm:pt modelId="{8E18F116-5946-4AD5-BDB1-8C0C7FCE04C6}" type="sibTrans" cxnId="{4A4F0C63-545E-421A-8BF5-1FE293F1CC02}">
      <dgm:prSet/>
      <dgm:spPr/>
      <dgm:t>
        <a:bodyPr/>
        <a:lstStyle/>
        <a:p>
          <a:endParaRPr lang="th-TH"/>
        </a:p>
      </dgm:t>
    </dgm:pt>
    <dgm:pt modelId="{F2F75D82-EE9D-4272-BD21-680E1D8A5F69}">
      <dgm:prSet phldrT="[ข้อความ]"/>
      <dgm:spPr/>
      <dgm:t>
        <a:bodyPr/>
        <a:lstStyle/>
        <a:p>
          <a:r>
            <a:rPr lang="th-TH" dirty="0" smtClean="0">
              <a:latin typeface="Angsana New" pitchFamily="18" charset="-34"/>
              <a:cs typeface="Angsana New" pitchFamily="18" charset="-34"/>
            </a:rPr>
            <a:t>เหมือนกันทั้งสองข้างหรือไม่ </a:t>
          </a:r>
          <a:endParaRPr lang="th-TH" dirty="0"/>
        </a:p>
      </dgm:t>
    </dgm:pt>
    <dgm:pt modelId="{01609DAA-9D03-478C-BE03-C0D030954022}" type="parTrans" cxnId="{C95B73EF-D43E-4C05-81F4-AF83CD4BB788}">
      <dgm:prSet/>
      <dgm:spPr/>
      <dgm:t>
        <a:bodyPr/>
        <a:lstStyle/>
        <a:p>
          <a:endParaRPr lang="th-TH"/>
        </a:p>
      </dgm:t>
    </dgm:pt>
    <dgm:pt modelId="{023E7D57-0773-45E5-AEB6-F4AD5506D494}" type="sibTrans" cxnId="{C95B73EF-D43E-4C05-81F4-AF83CD4BB788}">
      <dgm:prSet/>
      <dgm:spPr/>
      <dgm:t>
        <a:bodyPr/>
        <a:lstStyle/>
        <a:p>
          <a:endParaRPr lang="th-TH"/>
        </a:p>
      </dgm:t>
    </dgm:pt>
    <dgm:pt modelId="{847C94BB-990E-416F-A946-D0BE56534158}">
      <dgm:prSet phldrT="[ข้อความ]"/>
      <dgm:spPr/>
      <dgm:t>
        <a:bodyPr/>
        <a:lstStyle/>
        <a:p>
          <a:r>
            <a:rPr lang="th-TH" dirty="0" smtClean="0">
              <a:latin typeface="Angsana New" pitchFamily="18" charset="-34"/>
              <a:cs typeface="Angsana New" pitchFamily="18" charset="-34"/>
            </a:rPr>
            <a:t>ขนาดของทรวงอกที่ผิดปกติ ที่พบได้บ่อย เช่น อกถัง (</a:t>
          </a:r>
          <a:r>
            <a:rPr lang="en-US" dirty="0" smtClean="0">
              <a:latin typeface="Angsana New" pitchFamily="18" charset="-34"/>
              <a:cs typeface="Angsana New" pitchFamily="18" charset="-34"/>
            </a:rPr>
            <a:t>Barrel chest</a:t>
          </a:r>
          <a:r>
            <a:rPr lang="th-TH" dirty="0" smtClean="0">
              <a:latin typeface="Angsana New" pitchFamily="18" charset="-34"/>
              <a:cs typeface="Angsana New" pitchFamily="18" charset="-34"/>
            </a:rPr>
            <a:t>) อกไก่(</a:t>
          </a:r>
          <a:r>
            <a:rPr lang="en-US" dirty="0" smtClean="0">
              <a:latin typeface="Angsana New" pitchFamily="18" charset="-34"/>
              <a:cs typeface="Angsana New" pitchFamily="18" charset="-34"/>
            </a:rPr>
            <a:t>Pigeon chest) </a:t>
          </a:r>
          <a:r>
            <a:rPr lang="th-TH" dirty="0" smtClean="0">
              <a:latin typeface="Angsana New" pitchFamily="18" charset="-34"/>
              <a:cs typeface="Angsana New" pitchFamily="18" charset="-34"/>
            </a:rPr>
            <a:t>อกบุ๋ม (</a:t>
          </a:r>
          <a:r>
            <a:rPr lang="en-US" dirty="0" smtClean="0">
              <a:latin typeface="Angsana New" pitchFamily="18" charset="-34"/>
              <a:cs typeface="Angsana New" pitchFamily="18" charset="-34"/>
            </a:rPr>
            <a:t>Funnel chest) </a:t>
          </a:r>
          <a:r>
            <a:rPr lang="th-TH" dirty="0" smtClean="0">
              <a:latin typeface="Angsana New" pitchFamily="18" charset="-34"/>
              <a:cs typeface="Angsana New" pitchFamily="18" charset="-34"/>
            </a:rPr>
            <a:t>เป็นต้น </a:t>
          </a:r>
          <a:endParaRPr lang="th-TH" dirty="0"/>
        </a:p>
      </dgm:t>
    </dgm:pt>
    <dgm:pt modelId="{80C120F7-EA53-4069-8481-F68192BFEE2C}" type="parTrans" cxnId="{C247AD09-81A6-4A0C-B184-33B401EBEB85}">
      <dgm:prSet/>
      <dgm:spPr/>
      <dgm:t>
        <a:bodyPr/>
        <a:lstStyle/>
        <a:p>
          <a:endParaRPr lang="th-TH"/>
        </a:p>
      </dgm:t>
    </dgm:pt>
    <dgm:pt modelId="{F17DAAE7-E06C-4841-9F36-A61EA7427AEC}" type="sibTrans" cxnId="{C247AD09-81A6-4A0C-B184-33B401EBEB85}">
      <dgm:prSet/>
      <dgm:spPr/>
      <dgm:t>
        <a:bodyPr/>
        <a:lstStyle/>
        <a:p>
          <a:endParaRPr lang="th-TH"/>
        </a:p>
      </dgm:t>
    </dgm:pt>
    <dgm:pt modelId="{E38CFF28-ED56-4584-BA92-325A6320134C}">
      <dgm:prSet phldrT="[ข้อความ]" custT="1"/>
      <dgm:spPr/>
      <dgm:t>
        <a:bodyPr/>
        <a:lstStyle/>
        <a:p>
          <a:r>
            <a:rPr lang="th-TH" sz="2000" dirty="0" smtClean="0">
              <a:latin typeface="Angsana New" pitchFamily="18" charset="-34"/>
              <a:cs typeface="Angsana New" pitchFamily="18" charset="-34"/>
            </a:rPr>
            <a:t>การเคลื่อนไหวของทรวงอก</a:t>
          </a:r>
          <a:endParaRPr lang="th-TH" sz="2000" dirty="0"/>
        </a:p>
      </dgm:t>
    </dgm:pt>
    <dgm:pt modelId="{423610C8-830B-432B-8DA3-E185E75F32D2}" type="parTrans" cxnId="{EB3091F0-17E4-4D72-8902-ED65B3395091}">
      <dgm:prSet/>
      <dgm:spPr/>
      <dgm:t>
        <a:bodyPr/>
        <a:lstStyle/>
        <a:p>
          <a:endParaRPr lang="th-TH"/>
        </a:p>
      </dgm:t>
    </dgm:pt>
    <dgm:pt modelId="{235CB1C6-8851-4834-B716-824EA3982A07}" type="sibTrans" cxnId="{EB3091F0-17E4-4D72-8902-ED65B3395091}">
      <dgm:prSet/>
      <dgm:spPr/>
      <dgm:t>
        <a:bodyPr/>
        <a:lstStyle/>
        <a:p>
          <a:endParaRPr lang="th-TH"/>
        </a:p>
      </dgm:t>
    </dgm:pt>
    <dgm:pt modelId="{B73687AA-CCC4-4B24-966F-184907C7F4FE}">
      <dgm:prSet phldrT="[ข้อความ]"/>
      <dgm:spPr/>
      <dgm:t>
        <a:bodyPr/>
        <a:lstStyle/>
        <a:p>
          <a:r>
            <a:rPr lang="th-TH" dirty="0" smtClean="0">
              <a:latin typeface="Angsana New" pitchFamily="18" charset="-34"/>
              <a:cs typeface="Angsana New" pitchFamily="18" charset="-34"/>
            </a:rPr>
            <a:t>ให้ดูลักษณะการเคลื่อนไหวของทรวงอกทั้ง 2 ข้างขยายเท่ากันหรือไม่ขณะที่หายใจ</a:t>
          </a:r>
          <a:endParaRPr lang="th-TH" dirty="0"/>
        </a:p>
      </dgm:t>
    </dgm:pt>
    <dgm:pt modelId="{4D02FD4B-0B36-44DC-A44E-75A55AFA5DBE}" type="parTrans" cxnId="{B8E223F6-03D5-4C16-BAE5-D740350EB5EB}">
      <dgm:prSet/>
      <dgm:spPr/>
      <dgm:t>
        <a:bodyPr/>
        <a:lstStyle/>
        <a:p>
          <a:endParaRPr lang="th-TH"/>
        </a:p>
      </dgm:t>
    </dgm:pt>
    <dgm:pt modelId="{D5196286-A94A-4D60-A77F-DFB10B699B15}" type="sibTrans" cxnId="{B8E223F6-03D5-4C16-BAE5-D740350EB5EB}">
      <dgm:prSet/>
      <dgm:spPr/>
      <dgm:t>
        <a:bodyPr/>
        <a:lstStyle/>
        <a:p>
          <a:endParaRPr lang="th-TH"/>
        </a:p>
      </dgm:t>
    </dgm:pt>
    <dgm:pt modelId="{DA469E72-2992-48DB-951C-389226BEF48C}">
      <dgm:prSet phldrT="[ข้อความ]" custT="1"/>
      <dgm:spPr/>
      <dgm:t>
        <a:bodyPr/>
        <a:lstStyle/>
        <a:p>
          <a:r>
            <a:rPr lang="th-TH" sz="2000" dirty="0" smtClean="0">
              <a:latin typeface="Angsana New" pitchFamily="18" charset="-34"/>
              <a:cs typeface="Angsana New" pitchFamily="18" charset="-34"/>
            </a:rPr>
            <a:t>ลักษณะการหายใจ</a:t>
          </a:r>
          <a:endParaRPr lang="th-TH" sz="2000" dirty="0"/>
        </a:p>
      </dgm:t>
    </dgm:pt>
    <dgm:pt modelId="{89E86521-EA7D-4010-A3E9-8C1F922ACA4C}" type="parTrans" cxnId="{FF50B8E1-793B-4EF1-B695-20F26E6EA0D9}">
      <dgm:prSet/>
      <dgm:spPr/>
      <dgm:t>
        <a:bodyPr/>
        <a:lstStyle/>
        <a:p>
          <a:endParaRPr lang="th-TH"/>
        </a:p>
      </dgm:t>
    </dgm:pt>
    <dgm:pt modelId="{AAD1C7F2-0249-432B-B879-7377FA751ED4}" type="sibTrans" cxnId="{FF50B8E1-793B-4EF1-B695-20F26E6EA0D9}">
      <dgm:prSet/>
      <dgm:spPr/>
      <dgm:t>
        <a:bodyPr/>
        <a:lstStyle/>
        <a:p>
          <a:endParaRPr lang="th-TH"/>
        </a:p>
      </dgm:t>
    </dgm:pt>
    <dgm:pt modelId="{EEE113DB-93C3-4E6D-AB80-478BA8A12283}">
      <dgm:prSet phldrT="[ข้อความ]"/>
      <dgm:spPr/>
      <dgm:t>
        <a:bodyPr/>
        <a:lstStyle/>
        <a:p>
          <a:r>
            <a:rPr lang="th-TH" dirty="0" smtClean="0">
              <a:latin typeface="Angsana New" pitchFamily="18" charset="-34"/>
              <a:cs typeface="Angsana New" pitchFamily="18" charset="-34"/>
            </a:rPr>
            <a:t>จังหวะการหายใจสม่ำเสมอหรือไม่</a:t>
          </a:r>
          <a:endParaRPr lang="th-TH" dirty="0"/>
        </a:p>
      </dgm:t>
    </dgm:pt>
    <dgm:pt modelId="{7EA0E93C-5BFC-4FC9-87F9-0EDC8B3B5F38}" type="parTrans" cxnId="{497A6CD6-4A82-40D0-8A34-EF5F13DFE53C}">
      <dgm:prSet/>
      <dgm:spPr/>
      <dgm:t>
        <a:bodyPr/>
        <a:lstStyle/>
        <a:p>
          <a:endParaRPr lang="th-TH"/>
        </a:p>
      </dgm:t>
    </dgm:pt>
    <dgm:pt modelId="{24E31C48-3D37-4278-A4ED-7148547FC85F}" type="sibTrans" cxnId="{497A6CD6-4A82-40D0-8A34-EF5F13DFE53C}">
      <dgm:prSet/>
      <dgm:spPr/>
      <dgm:t>
        <a:bodyPr/>
        <a:lstStyle/>
        <a:p>
          <a:endParaRPr lang="th-TH"/>
        </a:p>
      </dgm:t>
    </dgm:pt>
    <dgm:pt modelId="{CB3E7E62-1ADC-466E-BA36-034F094C9354}">
      <dgm:prSet phldrT="[ข้อความ]"/>
      <dgm:spPr/>
      <dgm:t>
        <a:bodyPr/>
        <a:lstStyle/>
        <a:p>
          <a:r>
            <a:rPr lang="th-TH" dirty="0" smtClean="0">
              <a:latin typeface="Angsana New" pitchFamily="18" charset="-34"/>
              <a:cs typeface="Angsana New" pitchFamily="18" charset="-34"/>
            </a:rPr>
            <a:t>ความลึกตื้นของการ หายใจ</a:t>
          </a:r>
          <a:endParaRPr lang="th-TH" dirty="0"/>
        </a:p>
      </dgm:t>
    </dgm:pt>
    <dgm:pt modelId="{1F0B65B6-2741-4678-8533-060529989B7E}" type="parTrans" cxnId="{A8782C26-2D84-413E-B6F7-D91DFDBC1F1E}">
      <dgm:prSet/>
      <dgm:spPr/>
      <dgm:t>
        <a:bodyPr/>
        <a:lstStyle/>
        <a:p>
          <a:endParaRPr lang="th-TH"/>
        </a:p>
      </dgm:t>
    </dgm:pt>
    <dgm:pt modelId="{8D53AD03-7C4F-4F97-BB98-3A8EBB053E51}" type="sibTrans" cxnId="{A8782C26-2D84-413E-B6F7-D91DFDBC1F1E}">
      <dgm:prSet/>
      <dgm:spPr/>
      <dgm:t>
        <a:bodyPr/>
        <a:lstStyle/>
        <a:p>
          <a:endParaRPr lang="th-TH"/>
        </a:p>
      </dgm:t>
    </dgm:pt>
    <dgm:pt modelId="{C0F7F051-2542-4F5F-AB02-AD2B691C0436}">
      <dgm:prSet phldrT="[ข้อความ]"/>
      <dgm:spPr/>
      <dgm:t>
        <a:bodyPr/>
        <a:lstStyle/>
        <a:p>
          <a:r>
            <a:rPr lang="th-TH" dirty="0" smtClean="0">
              <a:latin typeface="Angsana New" pitchFamily="18" charset="-34"/>
              <a:cs typeface="Angsana New" pitchFamily="18" charset="-34"/>
            </a:rPr>
            <a:t>อวัยวะที่ใช้ช่วยในการหายใจ </a:t>
          </a:r>
          <a:endParaRPr lang="th-TH" dirty="0"/>
        </a:p>
      </dgm:t>
    </dgm:pt>
    <dgm:pt modelId="{B6FCFB7D-5FC7-4773-86D7-35DAB04F55E1}" type="parTrans" cxnId="{D714BAC8-0484-4DA5-BFEE-00215D0D63F2}">
      <dgm:prSet/>
      <dgm:spPr/>
      <dgm:t>
        <a:bodyPr/>
        <a:lstStyle/>
        <a:p>
          <a:endParaRPr lang="th-TH"/>
        </a:p>
      </dgm:t>
    </dgm:pt>
    <dgm:pt modelId="{1833FD88-E43E-4A86-8884-D0D31B3DD1ED}" type="sibTrans" cxnId="{D714BAC8-0484-4DA5-BFEE-00215D0D63F2}">
      <dgm:prSet/>
      <dgm:spPr/>
      <dgm:t>
        <a:bodyPr/>
        <a:lstStyle/>
        <a:p>
          <a:endParaRPr lang="th-TH"/>
        </a:p>
      </dgm:t>
    </dgm:pt>
    <dgm:pt modelId="{E684D2C4-5DF3-4A27-88BE-1EC995AAA75C}" type="pres">
      <dgm:prSet presAssocID="{2005A041-8777-4B2C-B35B-1A17A57CF50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th-TH"/>
        </a:p>
      </dgm:t>
    </dgm:pt>
    <dgm:pt modelId="{76C5E415-4C3B-43A8-BCE3-99ECDBED8D26}" type="pres">
      <dgm:prSet presAssocID="{A4F59B75-3602-486D-AD68-60C1B05B036D}" presName="linNode" presStyleCnt="0"/>
      <dgm:spPr/>
    </dgm:pt>
    <dgm:pt modelId="{E4065333-92CD-4888-B1FC-D1356A961E5C}" type="pres">
      <dgm:prSet presAssocID="{A4F59B75-3602-486D-AD68-60C1B05B036D}" presName="parentText" presStyleLbl="node1" presStyleIdx="0" presStyleCnt="3" custScaleX="83046" custScaleY="50809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D72071DA-8016-4956-80CC-C90917B95C27}" type="pres">
      <dgm:prSet presAssocID="{A4F59B75-3602-486D-AD68-60C1B05B036D}" presName="descendantText" presStyleLbl="alignAccFollowNode1" presStyleIdx="0" presStyleCnt="3" custLinFactNeighborY="-3916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44926D64-DE8B-4E8D-ADB0-873E7A64C0BD}" type="pres">
      <dgm:prSet presAssocID="{8E18F116-5946-4AD5-BDB1-8C0C7FCE04C6}" presName="sp" presStyleCnt="0"/>
      <dgm:spPr/>
    </dgm:pt>
    <dgm:pt modelId="{83EB14AF-573C-43B5-98D4-BC8BF3EC8DB5}" type="pres">
      <dgm:prSet presAssocID="{E38CFF28-ED56-4584-BA92-325A6320134C}" presName="linNode" presStyleCnt="0"/>
      <dgm:spPr/>
    </dgm:pt>
    <dgm:pt modelId="{EFA9A076-34E7-46E4-BC55-C8934C412D59}" type="pres">
      <dgm:prSet presAssocID="{E38CFF28-ED56-4584-BA92-325A6320134C}" presName="parentText" presStyleLbl="node1" presStyleIdx="1" presStyleCnt="3" custScaleX="83086" custScaleY="43992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2A940DA2-4175-4557-834F-13821AE66E65}" type="pres">
      <dgm:prSet presAssocID="{E38CFF28-ED56-4584-BA92-325A6320134C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BD7FB4DA-9E8B-43BA-8A13-32F349298333}" type="pres">
      <dgm:prSet presAssocID="{235CB1C6-8851-4834-B716-824EA3982A07}" presName="sp" presStyleCnt="0"/>
      <dgm:spPr/>
    </dgm:pt>
    <dgm:pt modelId="{25AFA20A-C206-4386-B404-5DBCBB9DA429}" type="pres">
      <dgm:prSet presAssocID="{DA469E72-2992-48DB-951C-389226BEF48C}" presName="linNode" presStyleCnt="0"/>
      <dgm:spPr/>
    </dgm:pt>
    <dgm:pt modelId="{07375DD5-14AA-4C80-BA9B-0858348BFF69}" type="pres">
      <dgm:prSet presAssocID="{DA469E72-2992-48DB-951C-389226BEF48C}" presName="parentText" presStyleLbl="node1" presStyleIdx="2" presStyleCnt="3" custScaleX="78566" custScaleY="45402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6CF02D9-3999-423D-AD90-5A1E0231D116}" type="pres">
      <dgm:prSet presAssocID="{DA469E72-2992-48DB-951C-389226BEF48C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3FDA20D-3DC1-46B5-9D4C-2D7FA1246B0D}" type="presOf" srcId="{CB3E7E62-1ADC-466E-BA36-034F094C9354}" destId="{36CF02D9-3999-423D-AD90-5A1E0231D116}" srcOrd="0" destOrd="1" presId="urn:microsoft.com/office/officeart/2005/8/layout/vList5"/>
    <dgm:cxn modelId="{CECA89A9-AB6D-4D56-93CD-2B81E022C430}" type="presOf" srcId="{F2F75D82-EE9D-4272-BD21-680E1D8A5F69}" destId="{D72071DA-8016-4956-80CC-C90917B95C27}" srcOrd="0" destOrd="0" presId="urn:microsoft.com/office/officeart/2005/8/layout/vList5"/>
    <dgm:cxn modelId="{B086CD2B-83C3-43E2-86CC-1DF458EC9059}" type="presOf" srcId="{2005A041-8777-4B2C-B35B-1A17A57CF50A}" destId="{E684D2C4-5DF3-4A27-88BE-1EC995AAA75C}" srcOrd="0" destOrd="0" presId="urn:microsoft.com/office/officeart/2005/8/layout/vList5"/>
    <dgm:cxn modelId="{87B81507-97AD-44CB-A5C9-B65AB1AA1897}" type="presOf" srcId="{A4F59B75-3602-486D-AD68-60C1B05B036D}" destId="{E4065333-92CD-4888-B1FC-D1356A961E5C}" srcOrd="0" destOrd="0" presId="urn:microsoft.com/office/officeart/2005/8/layout/vList5"/>
    <dgm:cxn modelId="{C95B73EF-D43E-4C05-81F4-AF83CD4BB788}" srcId="{A4F59B75-3602-486D-AD68-60C1B05B036D}" destId="{F2F75D82-EE9D-4272-BD21-680E1D8A5F69}" srcOrd="0" destOrd="0" parTransId="{01609DAA-9D03-478C-BE03-C0D030954022}" sibTransId="{023E7D57-0773-45E5-AEB6-F4AD5506D494}"/>
    <dgm:cxn modelId="{4A4F0C63-545E-421A-8BF5-1FE293F1CC02}" srcId="{2005A041-8777-4B2C-B35B-1A17A57CF50A}" destId="{A4F59B75-3602-486D-AD68-60C1B05B036D}" srcOrd="0" destOrd="0" parTransId="{0D9FE3AD-57AC-4362-8910-49F9695502CF}" sibTransId="{8E18F116-5946-4AD5-BDB1-8C0C7FCE04C6}"/>
    <dgm:cxn modelId="{C9198572-2A9D-41D9-A989-C669B16191B2}" type="presOf" srcId="{B73687AA-CCC4-4B24-966F-184907C7F4FE}" destId="{2A940DA2-4175-4557-834F-13821AE66E65}" srcOrd="0" destOrd="0" presId="urn:microsoft.com/office/officeart/2005/8/layout/vList5"/>
    <dgm:cxn modelId="{89F475F8-D350-4A88-83A9-8770D8E7393F}" type="presOf" srcId="{EEE113DB-93C3-4E6D-AB80-478BA8A12283}" destId="{36CF02D9-3999-423D-AD90-5A1E0231D116}" srcOrd="0" destOrd="0" presId="urn:microsoft.com/office/officeart/2005/8/layout/vList5"/>
    <dgm:cxn modelId="{591D846D-B94F-4BC1-98BD-D12505203620}" type="presOf" srcId="{E38CFF28-ED56-4584-BA92-325A6320134C}" destId="{EFA9A076-34E7-46E4-BC55-C8934C412D59}" srcOrd="0" destOrd="0" presId="urn:microsoft.com/office/officeart/2005/8/layout/vList5"/>
    <dgm:cxn modelId="{EB3091F0-17E4-4D72-8902-ED65B3395091}" srcId="{2005A041-8777-4B2C-B35B-1A17A57CF50A}" destId="{E38CFF28-ED56-4584-BA92-325A6320134C}" srcOrd="1" destOrd="0" parTransId="{423610C8-830B-432B-8DA3-E185E75F32D2}" sibTransId="{235CB1C6-8851-4834-B716-824EA3982A07}"/>
    <dgm:cxn modelId="{1F260F6F-6987-4D01-BEE6-163CF2FCDBF3}" type="presOf" srcId="{847C94BB-990E-416F-A946-D0BE56534158}" destId="{D72071DA-8016-4956-80CC-C90917B95C27}" srcOrd="0" destOrd="1" presId="urn:microsoft.com/office/officeart/2005/8/layout/vList5"/>
    <dgm:cxn modelId="{C247AD09-81A6-4A0C-B184-33B401EBEB85}" srcId="{A4F59B75-3602-486D-AD68-60C1B05B036D}" destId="{847C94BB-990E-416F-A946-D0BE56534158}" srcOrd="1" destOrd="0" parTransId="{80C120F7-EA53-4069-8481-F68192BFEE2C}" sibTransId="{F17DAAE7-E06C-4841-9F36-A61EA7427AEC}"/>
    <dgm:cxn modelId="{FF50B8E1-793B-4EF1-B695-20F26E6EA0D9}" srcId="{2005A041-8777-4B2C-B35B-1A17A57CF50A}" destId="{DA469E72-2992-48DB-951C-389226BEF48C}" srcOrd="2" destOrd="0" parTransId="{89E86521-EA7D-4010-A3E9-8C1F922ACA4C}" sibTransId="{AAD1C7F2-0249-432B-B879-7377FA751ED4}"/>
    <dgm:cxn modelId="{497A6CD6-4A82-40D0-8A34-EF5F13DFE53C}" srcId="{DA469E72-2992-48DB-951C-389226BEF48C}" destId="{EEE113DB-93C3-4E6D-AB80-478BA8A12283}" srcOrd="0" destOrd="0" parTransId="{7EA0E93C-5BFC-4FC9-87F9-0EDC8B3B5F38}" sibTransId="{24E31C48-3D37-4278-A4ED-7148547FC85F}"/>
    <dgm:cxn modelId="{A8782C26-2D84-413E-B6F7-D91DFDBC1F1E}" srcId="{DA469E72-2992-48DB-951C-389226BEF48C}" destId="{CB3E7E62-1ADC-466E-BA36-034F094C9354}" srcOrd="1" destOrd="0" parTransId="{1F0B65B6-2741-4678-8533-060529989B7E}" sibTransId="{8D53AD03-7C4F-4F97-BB98-3A8EBB053E51}"/>
    <dgm:cxn modelId="{D714BAC8-0484-4DA5-BFEE-00215D0D63F2}" srcId="{DA469E72-2992-48DB-951C-389226BEF48C}" destId="{C0F7F051-2542-4F5F-AB02-AD2B691C0436}" srcOrd="2" destOrd="0" parTransId="{B6FCFB7D-5FC7-4773-86D7-35DAB04F55E1}" sibTransId="{1833FD88-E43E-4A86-8884-D0D31B3DD1ED}"/>
    <dgm:cxn modelId="{B8E223F6-03D5-4C16-BAE5-D740350EB5EB}" srcId="{E38CFF28-ED56-4584-BA92-325A6320134C}" destId="{B73687AA-CCC4-4B24-966F-184907C7F4FE}" srcOrd="0" destOrd="0" parTransId="{4D02FD4B-0B36-44DC-A44E-75A55AFA5DBE}" sibTransId="{D5196286-A94A-4D60-A77F-DFB10B699B15}"/>
    <dgm:cxn modelId="{F3CCB26A-EBF5-4022-A25A-983A3E84054E}" type="presOf" srcId="{DA469E72-2992-48DB-951C-389226BEF48C}" destId="{07375DD5-14AA-4C80-BA9B-0858348BFF69}" srcOrd="0" destOrd="0" presId="urn:microsoft.com/office/officeart/2005/8/layout/vList5"/>
    <dgm:cxn modelId="{7731989B-F605-4FAD-9E71-E5D25311E700}" type="presOf" srcId="{C0F7F051-2542-4F5F-AB02-AD2B691C0436}" destId="{36CF02D9-3999-423D-AD90-5A1E0231D116}" srcOrd="0" destOrd="2" presId="urn:microsoft.com/office/officeart/2005/8/layout/vList5"/>
    <dgm:cxn modelId="{82996C6E-3E56-478D-A3AD-99843D0C0645}" type="presParOf" srcId="{E684D2C4-5DF3-4A27-88BE-1EC995AAA75C}" destId="{76C5E415-4C3B-43A8-BCE3-99ECDBED8D26}" srcOrd="0" destOrd="0" presId="urn:microsoft.com/office/officeart/2005/8/layout/vList5"/>
    <dgm:cxn modelId="{2F0A2F74-32F1-49AE-992A-0CC5BE84E4E9}" type="presParOf" srcId="{76C5E415-4C3B-43A8-BCE3-99ECDBED8D26}" destId="{E4065333-92CD-4888-B1FC-D1356A961E5C}" srcOrd="0" destOrd="0" presId="urn:microsoft.com/office/officeart/2005/8/layout/vList5"/>
    <dgm:cxn modelId="{DFE6BC00-9CE8-45A8-89A5-59E86F1C6A3A}" type="presParOf" srcId="{76C5E415-4C3B-43A8-BCE3-99ECDBED8D26}" destId="{D72071DA-8016-4956-80CC-C90917B95C27}" srcOrd="1" destOrd="0" presId="urn:microsoft.com/office/officeart/2005/8/layout/vList5"/>
    <dgm:cxn modelId="{DC3D2B7C-39EA-4D1B-8BEB-7397A49AB3DE}" type="presParOf" srcId="{E684D2C4-5DF3-4A27-88BE-1EC995AAA75C}" destId="{44926D64-DE8B-4E8D-ADB0-873E7A64C0BD}" srcOrd="1" destOrd="0" presId="urn:microsoft.com/office/officeart/2005/8/layout/vList5"/>
    <dgm:cxn modelId="{315B0455-AA2A-4FDC-BE28-867E5A208080}" type="presParOf" srcId="{E684D2C4-5DF3-4A27-88BE-1EC995AAA75C}" destId="{83EB14AF-573C-43B5-98D4-BC8BF3EC8DB5}" srcOrd="2" destOrd="0" presId="urn:microsoft.com/office/officeart/2005/8/layout/vList5"/>
    <dgm:cxn modelId="{57B9E5FE-2578-40FA-ABAF-E34F628DEB1F}" type="presParOf" srcId="{83EB14AF-573C-43B5-98D4-BC8BF3EC8DB5}" destId="{EFA9A076-34E7-46E4-BC55-C8934C412D59}" srcOrd="0" destOrd="0" presId="urn:microsoft.com/office/officeart/2005/8/layout/vList5"/>
    <dgm:cxn modelId="{A76D27CE-2622-446A-AE91-3714E932DC45}" type="presParOf" srcId="{83EB14AF-573C-43B5-98D4-BC8BF3EC8DB5}" destId="{2A940DA2-4175-4557-834F-13821AE66E65}" srcOrd="1" destOrd="0" presId="urn:microsoft.com/office/officeart/2005/8/layout/vList5"/>
    <dgm:cxn modelId="{ED229EF9-FE0E-493C-BC4A-11CE181FF88D}" type="presParOf" srcId="{E684D2C4-5DF3-4A27-88BE-1EC995AAA75C}" destId="{BD7FB4DA-9E8B-43BA-8A13-32F349298333}" srcOrd="3" destOrd="0" presId="urn:microsoft.com/office/officeart/2005/8/layout/vList5"/>
    <dgm:cxn modelId="{77D2A95E-53D7-47A6-9879-98AA67E0E0E6}" type="presParOf" srcId="{E684D2C4-5DF3-4A27-88BE-1EC995AAA75C}" destId="{25AFA20A-C206-4386-B404-5DBCBB9DA429}" srcOrd="4" destOrd="0" presId="urn:microsoft.com/office/officeart/2005/8/layout/vList5"/>
    <dgm:cxn modelId="{8C5879DC-9283-42F9-A7A9-E66264B75216}" type="presParOf" srcId="{25AFA20A-C206-4386-B404-5DBCBB9DA429}" destId="{07375DD5-14AA-4C80-BA9B-0858348BFF69}" srcOrd="0" destOrd="0" presId="urn:microsoft.com/office/officeart/2005/8/layout/vList5"/>
    <dgm:cxn modelId="{30A41636-BDC8-4859-803B-49D48559EA1E}" type="presParOf" srcId="{25AFA20A-C206-4386-B404-5DBCBB9DA429}" destId="{36CF02D9-3999-423D-AD90-5A1E0231D11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en-US" dirty="0" err="1" smtClean="0"/>
            <a:t>tympany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en-US" dirty="0" smtClean="0"/>
            <a:t>resonance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en-US" dirty="0" smtClean="0"/>
            <a:t>flatness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dullness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2022BAEE-D919-49CE-BFE0-E62AD3CA8BB6}" type="presOf" srcId="{B06CD221-E8A7-473F-BC8D-F95517F54DFC}" destId="{BC6A3C07-1A4D-46B5-96E2-51A30C7F1DF8}" srcOrd="0" destOrd="0" presId="urn:microsoft.com/office/officeart/2005/8/layout/chevron2"/>
    <dgm:cxn modelId="{094D742C-B0C0-4774-BF4F-76A0C1160CD8}" type="presOf" srcId="{AAA0BD82-8019-41E3-B3D2-7463AF121537}" destId="{3A5B69D5-972E-40E8-83A5-347325B42C7E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53C25AA8-6D1D-425F-8372-163EB8A46D00}" type="presOf" srcId="{A56F59A6-417B-4A1C-B62C-CAFD609275AB}" destId="{A57815FA-58B8-46CC-847F-158340B38C07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59F03F17-E204-473E-A669-85059D07249A}" type="presOf" srcId="{A23F0633-F061-4AE7-9C27-1A13D0252BBB}" destId="{04F5BED9-F9D5-4A98-8418-2311A4FC846B}" srcOrd="0" destOrd="0" presId="urn:microsoft.com/office/officeart/2005/8/layout/chevron2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C01E58C0-A697-4BC9-BE25-61D0FB9D830C}" type="presOf" srcId="{69E44BE2-0FAF-4D5C-A5CC-E511C3237C2B}" destId="{D1013BA2-7724-44DE-BAC1-51DC9F710D83}" srcOrd="0" destOrd="0" presId="urn:microsoft.com/office/officeart/2005/8/layout/chevron2"/>
    <dgm:cxn modelId="{849B9F04-5A35-4044-B6C3-77581FBAF6A6}" type="presOf" srcId="{6FF41C10-7613-43B7-971D-4CB9F3BC5308}" destId="{85414D00-8EC1-47D0-9045-8C1DF5528AD9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46257D56-E17D-43F1-8BED-B812022AE5E8}" type="presOf" srcId="{AA84AFD1-C213-43D0-89BA-07C0C4F0A413}" destId="{CC23DA14-C72A-4CEE-9308-A87ADD5E3A7C}" srcOrd="0" destOrd="0" presId="urn:microsoft.com/office/officeart/2005/8/layout/chevron2"/>
    <dgm:cxn modelId="{E21C69FF-55A7-4116-8002-1BDF35EBED69}" type="presOf" srcId="{9AE963DB-72C9-4D3C-BA96-1255D1E4B7A5}" destId="{3F030C90-B56D-40AD-9618-46085CC11402}" srcOrd="0" destOrd="0" presId="urn:microsoft.com/office/officeart/2005/8/layout/chevron2"/>
    <dgm:cxn modelId="{5C80EAFF-79E7-420B-909F-BE0678365470}" type="presOf" srcId="{462BC9EE-8862-4AFC-8236-C98FB7141FC0}" destId="{6FFFFC37-7EB7-41E1-A994-B7D801C6E202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A09A1B2C-CD52-4DCC-B10B-6896599D7F9F}" type="presParOf" srcId="{D1013BA2-7724-44DE-BAC1-51DC9F710D83}" destId="{28440EBD-9985-4841-B88E-CC06109A051C}" srcOrd="0" destOrd="0" presId="urn:microsoft.com/office/officeart/2005/8/layout/chevron2"/>
    <dgm:cxn modelId="{66BFDC3B-DAB3-4974-8EDD-5E056BCFF636}" type="presParOf" srcId="{28440EBD-9985-4841-B88E-CC06109A051C}" destId="{A57815FA-58B8-46CC-847F-158340B38C07}" srcOrd="0" destOrd="0" presId="urn:microsoft.com/office/officeart/2005/8/layout/chevron2"/>
    <dgm:cxn modelId="{A907A1D1-1357-497F-AB1F-48F87D9BB775}" type="presParOf" srcId="{28440EBD-9985-4841-B88E-CC06109A051C}" destId="{3A5B69D5-972E-40E8-83A5-347325B42C7E}" srcOrd="1" destOrd="0" presId="urn:microsoft.com/office/officeart/2005/8/layout/chevron2"/>
    <dgm:cxn modelId="{412D733A-7308-4AF3-9FB0-9621727AE659}" type="presParOf" srcId="{D1013BA2-7724-44DE-BAC1-51DC9F710D83}" destId="{7A21F01E-BD22-4D9D-9055-5CE08A38C2D1}" srcOrd="1" destOrd="0" presId="urn:microsoft.com/office/officeart/2005/8/layout/chevron2"/>
    <dgm:cxn modelId="{54A108C3-21DD-4BD6-94AF-381762E0FDBC}" type="presParOf" srcId="{D1013BA2-7724-44DE-BAC1-51DC9F710D83}" destId="{10BEFC55-585E-4CB1-999D-E6A9BB3A7175}" srcOrd="2" destOrd="0" presId="urn:microsoft.com/office/officeart/2005/8/layout/chevron2"/>
    <dgm:cxn modelId="{B6182D3D-F070-4F4B-ABE8-4663C4737A8B}" type="presParOf" srcId="{10BEFC55-585E-4CB1-999D-E6A9BB3A7175}" destId="{3F030C90-B56D-40AD-9618-46085CC11402}" srcOrd="0" destOrd="0" presId="urn:microsoft.com/office/officeart/2005/8/layout/chevron2"/>
    <dgm:cxn modelId="{E63151C2-2F3C-462C-86FC-AE9A67B88B7E}" type="presParOf" srcId="{10BEFC55-585E-4CB1-999D-E6A9BB3A7175}" destId="{85414D00-8EC1-47D0-9045-8C1DF5528AD9}" srcOrd="1" destOrd="0" presId="urn:microsoft.com/office/officeart/2005/8/layout/chevron2"/>
    <dgm:cxn modelId="{4CA0ACBD-130A-4282-906A-8CD9E96C9510}" type="presParOf" srcId="{D1013BA2-7724-44DE-BAC1-51DC9F710D83}" destId="{60CDD499-EC90-43DF-AC1D-E7BAE4A7DE48}" srcOrd="3" destOrd="0" presId="urn:microsoft.com/office/officeart/2005/8/layout/chevron2"/>
    <dgm:cxn modelId="{A9C167E1-38D0-4458-AF64-48C380EE0707}" type="presParOf" srcId="{D1013BA2-7724-44DE-BAC1-51DC9F710D83}" destId="{FBBD1FA2-12C6-4132-839C-5D39390F4340}" srcOrd="4" destOrd="0" presId="urn:microsoft.com/office/officeart/2005/8/layout/chevron2"/>
    <dgm:cxn modelId="{E415B64C-B598-4AAE-BD93-14F0B71441FF}" type="presParOf" srcId="{FBBD1FA2-12C6-4132-839C-5D39390F4340}" destId="{6FFFFC37-7EB7-41E1-A994-B7D801C6E202}" srcOrd="0" destOrd="0" presId="urn:microsoft.com/office/officeart/2005/8/layout/chevron2"/>
    <dgm:cxn modelId="{BF53B8E1-253D-4FC5-8DB6-60AD798200B4}" type="presParOf" srcId="{FBBD1FA2-12C6-4132-839C-5D39390F4340}" destId="{BC6A3C07-1A4D-46B5-96E2-51A30C7F1DF8}" srcOrd="1" destOrd="0" presId="urn:microsoft.com/office/officeart/2005/8/layout/chevron2"/>
    <dgm:cxn modelId="{895CF8B8-1A4B-4C0E-BA9D-59499253AFC7}" type="presParOf" srcId="{D1013BA2-7724-44DE-BAC1-51DC9F710D83}" destId="{ED88EBB4-6778-40C9-B932-7C22D378A47B}" srcOrd="5" destOrd="0" presId="urn:microsoft.com/office/officeart/2005/8/layout/chevron2"/>
    <dgm:cxn modelId="{DAFF358D-CF23-4AE2-9A44-11DBABF427BC}" type="presParOf" srcId="{D1013BA2-7724-44DE-BAC1-51DC9F710D83}" destId="{3FAC84AF-6494-45AA-AE1A-EA0BCBD3079A}" srcOrd="6" destOrd="0" presId="urn:microsoft.com/office/officeart/2005/8/layout/chevron2"/>
    <dgm:cxn modelId="{A50A95EF-6935-4892-A4F4-84B022835700}" type="presParOf" srcId="{3FAC84AF-6494-45AA-AE1A-EA0BCBD3079A}" destId="{04F5BED9-F9D5-4A98-8418-2311A4FC846B}" srcOrd="0" destOrd="0" presId="urn:microsoft.com/office/officeart/2005/8/layout/chevron2"/>
    <dgm:cxn modelId="{C459A191-95E0-47CA-AE12-F82B3C00566B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การฟังเป็นการดูการขยายของทรวงอก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การฟังปอดเป็นการค้นหาสิ่งที่ขัดขวางการนำอากาศจากปอดมายังผนังทรวงอก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การฟังปอดทั้งสองข้างจะฟังในระดับเดียวกันเปรียบเทียบกัน และแนวการฟังเช่นเดียวกับการเคาะ 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dirty="0" smtClean="0"/>
            <a:t>การฟังปอดใช้หูฟัง (</a:t>
          </a:r>
          <a:r>
            <a:rPr lang="en-US" dirty="0" smtClean="0"/>
            <a:t>Stethoscope) </a:t>
          </a:r>
          <a:r>
            <a:rPr lang="th-TH" dirty="0" smtClean="0"/>
            <a:t>ด้าน</a:t>
          </a:r>
          <a:r>
            <a:rPr lang="th-TH" dirty="0" err="1" smtClean="0"/>
            <a:t>ไดอะแฟรม</a:t>
          </a:r>
          <a:r>
            <a:rPr lang="th-TH" dirty="0" smtClean="0"/>
            <a:t> (</a:t>
          </a:r>
          <a:r>
            <a:rPr lang="en-US" dirty="0" smtClean="0"/>
            <a:t>Dia­phragm)</a:t>
          </a:r>
          <a:r>
            <a:rPr lang="th-TH" dirty="0" smtClean="0"/>
            <a:t>และด้าน</a:t>
          </a:r>
          <a:r>
            <a:rPr lang="th-TH" dirty="0" err="1" smtClean="0"/>
            <a:t>เบลล์</a:t>
          </a:r>
          <a:r>
            <a:rPr lang="th-TH" dirty="0" smtClean="0"/>
            <a:t> </a:t>
          </a:r>
          <a:r>
            <a:rPr lang="en-US" dirty="0" smtClean="0"/>
            <a:t>(Bell)</a:t>
          </a:r>
          <a:r>
            <a:rPr lang="th-TH" dirty="0" smtClean="0"/>
            <a:t> 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BC5BDBA3-FB24-43A4-AF51-FADC7BC3B7CD}" type="presOf" srcId="{A56F59A6-417B-4A1C-B62C-CAFD609275AB}" destId="{A57815FA-58B8-46CC-847F-158340B38C07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B2B11161-3782-4368-94FC-587DBA48B5A3}" type="presOf" srcId="{AA84AFD1-C213-43D0-89BA-07C0C4F0A413}" destId="{CC23DA14-C72A-4CEE-9308-A87ADD5E3A7C}" srcOrd="0" destOrd="0" presId="urn:microsoft.com/office/officeart/2005/8/layout/chevron2"/>
    <dgm:cxn modelId="{F06D49A5-16BA-47EE-8B85-A3A2403C59D5}" type="presOf" srcId="{B06CD221-E8A7-473F-BC8D-F95517F54DFC}" destId="{BC6A3C07-1A4D-46B5-96E2-51A30C7F1DF8}" srcOrd="0" destOrd="0" presId="urn:microsoft.com/office/officeart/2005/8/layout/chevron2"/>
    <dgm:cxn modelId="{293F324D-B142-410B-AD85-0A90323E70E0}" type="presOf" srcId="{AAA0BD82-8019-41E3-B3D2-7463AF121537}" destId="{3A5B69D5-972E-40E8-83A5-347325B42C7E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E0056B36-CEA3-4BE4-B900-7D0A38D4D78E}" type="presOf" srcId="{9AE963DB-72C9-4D3C-BA96-1255D1E4B7A5}" destId="{3F030C90-B56D-40AD-9618-46085CC11402}" srcOrd="0" destOrd="0" presId="urn:microsoft.com/office/officeart/2005/8/layout/chevron2"/>
    <dgm:cxn modelId="{F6F8975D-E58E-488E-B8BB-7BA5889DA671}" type="presOf" srcId="{69E44BE2-0FAF-4D5C-A5CC-E511C3237C2B}" destId="{D1013BA2-7724-44DE-BAC1-51DC9F710D83}" srcOrd="0" destOrd="0" presId="urn:microsoft.com/office/officeart/2005/8/layout/chevron2"/>
    <dgm:cxn modelId="{EB4C044E-7D4B-4BAC-B69F-6A02C89A13CF}" type="presOf" srcId="{462BC9EE-8862-4AFC-8236-C98FB7141FC0}" destId="{6FFFFC37-7EB7-41E1-A994-B7D801C6E202}" srcOrd="0" destOrd="0" presId="urn:microsoft.com/office/officeart/2005/8/layout/chevron2"/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1B439362-3FF7-4154-8A39-A507DEDB11D8}" type="presOf" srcId="{6FF41C10-7613-43B7-971D-4CB9F3BC5308}" destId="{85414D00-8EC1-47D0-9045-8C1DF5528AD9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6A0DD1BE-8131-4E67-9D63-4FD0CAB7BF9A}" type="presOf" srcId="{A23F0633-F061-4AE7-9C27-1A13D0252BBB}" destId="{04F5BED9-F9D5-4A98-8418-2311A4FC846B}" srcOrd="0" destOrd="0" presId="urn:microsoft.com/office/officeart/2005/8/layout/chevron2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2563E928-5F26-4850-92E6-8D48F999CEC4}" type="presParOf" srcId="{D1013BA2-7724-44DE-BAC1-51DC9F710D83}" destId="{28440EBD-9985-4841-B88E-CC06109A051C}" srcOrd="0" destOrd="0" presId="urn:microsoft.com/office/officeart/2005/8/layout/chevron2"/>
    <dgm:cxn modelId="{595B1E71-3948-4224-A096-01BEF95B3121}" type="presParOf" srcId="{28440EBD-9985-4841-B88E-CC06109A051C}" destId="{A57815FA-58B8-46CC-847F-158340B38C07}" srcOrd="0" destOrd="0" presId="urn:microsoft.com/office/officeart/2005/8/layout/chevron2"/>
    <dgm:cxn modelId="{F16712DE-8EB7-43E9-A397-C98FE3FEA005}" type="presParOf" srcId="{28440EBD-9985-4841-B88E-CC06109A051C}" destId="{3A5B69D5-972E-40E8-83A5-347325B42C7E}" srcOrd="1" destOrd="0" presId="urn:microsoft.com/office/officeart/2005/8/layout/chevron2"/>
    <dgm:cxn modelId="{11154A81-CC18-49FF-AA9F-641816887252}" type="presParOf" srcId="{D1013BA2-7724-44DE-BAC1-51DC9F710D83}" destId="{7A21F01E-BD22-4D9D-9055-5CE08A38C2D1}" srcOrd="1" destOrd="0" presId="urn:microsoft.com/office/officeart/2005/8/layout/chevron2"/>
    <dgm:cxn modelId="{EB1C2ED1-71A1-493E-A42A-86AE307FE0B3}" type="presParOf" srcId="{D1013BA2-7724-44DE-BAC1-51DC9F710D83}" destId="{10BEFC55-585E-4CB1-999D-E6A9BB3A7175}" srcOrd="2" destOrd="0" presId="urn:microsoft.com/office/officeart/2005/8/layout/chevron2"/>
    <dgm:cxn modelId="{6B7B8C99-9B2F-41F2-8CA9-0BBEB41018BB}" type="presParOf" srcId="{10BEFC55-585E-4CB1-999D-E6A9BB3A7175}" destId="{3F030C90-B56D-40AD-9618-46085CC11402}" srcOrd="0" destOrd="0" presId="urn:microsoft.com/office/officeart/2005/8/layout/chevron2"/>
    <dgm:cxn modelId="{482B4A0D-64B4-4F60-AFBF-59D817770359}" type="presParOf" srcId="{10BEFC55-585E-4CB1-999D-E6A9BB3A7175}" destId="{85414D00-8EC1-47D0-9045-8C1DF5528AD9}" srcOrd="1" destOrd="0" presId="urn:microsoft.com/office/officeart/2005/8/layout/chevron2"/>
    <dgm:cxn modelId="{32D44133-A16F-4988-91AA-89676401B0A6}" type="presParOf" srcId="{D1013BA2-7724-44DE-BAC1-51DC9F710D83}" destId="{60CDD499-EC90-43DF-AC1D-E7BAE4A7DE48}" srcOrd="3" destOrd="0" presId="urn:microsoft.com/office/officeart/2005/8/layout/chevron2"/>
    <dgm:cxn modelId="{E7C21D20-B26E-4813-8D28-FB7C8BBB4F19}" type="presParOf" srcId="{D1013BA2-7724-44DE-BAC1-51DC9F710D83}" destId="{FBBD1FA2-12C6-4132-839C-5D39390F4340}" srcOrd="4" destOrd="0" presId="urn:microsoft.com/office/officeart/2005/8/layout/chevron2"/>
    <dgm:cxn modelId="{F34A97BF-81B9-4FEF-AEBD-74CDA07F740B}" type="presParOf" srcId="{FBBD1FA2-12C6-4132-839C-5D39390F4340}" destId="{6FFFFC37-7EB7-41E1-A994-B7D801C6E202}" srcOrd="0" destOrd="0" presId="urn:microsoft.com/office/officeart/2005/8/layout/chevron2"/>
    <dgm:cxn modelId="{8F8BF53C-C832-48B0-B2BC-0674E775B8EE}" type="presParOf" srcId="{FBBD1FA2-12C6-4132-839C-5D39390F4340}" destId="{BC6A3C07-1A4D-46B5-96E2-51A30C7F1DF8}" srcOrd="1" destOrd="0" presId="urn:microsoft.com/office/officeart/2005/8/layout/chevron2"/>
    <dgm:cxn modelId="{C5A5D295-9806-4CBB-9017-D07CB9F2DC80}" type="presParOf" srcId="{D1013BA2-7724-44DE-BAC1-51DC9F710D83}" destId="{ED88EBB4-6778-40C9-B932-7C22D378A47B}" srcOrd="5" destOrd="0" presId="urn:microsoft.com/office/officeart/2005/8/layout/chevron2"/>
    <dgm:cxn modelId="{624639DD-6E87-45BC-816A-5814128BAEFB}" type="presParOf" srcId="{D1013BA2-7724-44DE-BAC1-51DC9F710D83}" destId="{3FAC84AF-6494-45AA-AE1A-EA0BCBD3079A}" srcOrd="6" destOrd="0" presId="urn:microsoft.com/office/officeart/2005/8/layout/chevron2"/>
    <dgm:cxn modelId="{F0B8981D-258B-447C-B74B-4005BA20E4E4}" type="presParOf" srcId="{3FAC84AF-6494-45AA-AE1A-EA0BCBD3079A}" destId="{04F5BED9-F9D5-4A98-8418-2311A4FC846B}" srcOrd="0" destOrd="0" presId="urn:microsoft.com/office/officeart/2005/8/layout/chevron2"/>
    <dgm:cxn modelId="{91B7EAE7-E925-4640-817C-A9D3716945A2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ผู้ป่วยชายไทยวัย </a:t>
          </a:r>
          <a:r>
            <a:rPr lang="en-US" dirty="0" smtClean="0"/>
            <a:t>45 </a:t>
          </a:r>
          <a:r>
            <a:rPr lang="th-TH" dirty="0" smtClean="0"/>
            <a:t>ปี มาด้วยอาการเจ็บคอ กล่องเสียงบวมแดง แพทย์วินิจฉัยว่าเป็นกล่องเสียงอักเสบ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ผู้ป่วยหญิงไทยวัย </a:t>
          </a:r>
          <a:r>
            <a:rPr lang="en-US" dirty="0" smtClean="0"/>
            <a:t>45 </a:t>
          </a:r>
          <a:r>
            <a:rPr lang="th-TH" dirty="0" smtClean="0"/>
            <a:t>ปี มาด้วยอาการคลื่นไส้อาเจียน รู้สึกเจ็บเวลากลืนอาหาร ตรวจร่างกายพบหลอดอาหารบวมแดง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ผู้ป่วยหญิงไทยวัย </a:t>
          </a:r>
          <a:r>
            <a:rPr lang="en-US" dirty="0" smtClean="0"/>
            <a:t>29 </a:t>
          </a:r>
          <a:r>
            <a:rPr lang="th-TH" dirty="0" smtClean="0"/>
            <a:t>ปี มาด้วยอาการเหนื่อยอ่อนเพลีย หายใจลำบาก ตรวจร่างกายพบว่ามีการตีบแคบของหลอดลม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dirty="0" smtClean="0"/>
            <a:t>ผู้ป่วยชายไทยวัย </a:t>
          </a:r>
          <a:r>
            <a:rPr lang="en-US" dirty="0" smtClean="0"/>
            <a:t>60 </a:t>
          </a:r>
          <a:r>
            <a:rPr lang="th-TH" dirty="0" smtClean="0"/>
            <a:t>ปี มาด้วยอาการเจ็บคอ กลืนลำบาก มีประวัติสูบบุหรี่ ทำการเอ็กซเรย์พบก้อนมะเร็งที่หลอดลม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9756E4A3-D356-4DE8-A670-3FFF45AFF841}" type="presOf" srcId="{AAA0BD82-8019-41E3-B3D2-7463AF121537}" destId="{3A5B69D5-972E-40E8-83A5-347325B42C7E}" srcOrd="0" destOrd="0" presId="urn:microsoft.com/office/officeart/2005/8/layout/chevron2"/>
    <dgm:cxn modelId="{27787014-8542-43D2-BB4B-0CE6A8F8EB8A}" type="presOf" srcId="{B06CD221-E8A7-473F-BC8D-F95517F54DFC}" destId="{BC6A3C07-1A4D-46B5-96E2-51A30C7F1DF8}" srcOrd="0" destOrd="0" presId="urn:microsoft.com/office/officeart/2005/8/layout/chevron2"/>
    <dgm:cxn modelId="{0F88F345-4A6B-452B-96B9-AA8C0F10183E}" type="presOf" srcId="{69E44BE2-0FAF-4D5C-A5CC-E511C3237C2B}" destId="{D1013BA2-7724-44DE-BAC1-51DC9F710D83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A204DDE6-4A2B-474F-873F-9D61E879F569}" type="presOf" srcId="{A56F59A6-417B-4A1C-B62C-CAFD609275AB}" destId="{A57815FA-58B8-46CC-847F-158340B38C07}" srcOrd="0" destOrd="0" presId="urn:microsoft.com/office/officeart/2005/8/layout/chevron2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99E1FF52-FD49-455D-AC67-9BD00F0766AC}" type="presOf" srcId="{462BC9EE-8862-4AFC-8236-C98FB7141FC0}" destId="{6FFFFC37-7EB7-41E1-A994-B7D801C6E202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1C806BFF-17D5-4507-8939-B8153963E8BC}" type="presOf" srcId="{A23F0633-F061-4AE7-9C27-1A13D0252BBB}" destId="{04F5BED9-F9D5-4A98-8418-2311A4FC846B}" srcOrd="0" destOrd="0" presId="urn:microsoft.com/office/officeart/2005/8/layout/chevron2"/>
    <dgm:cxn modelId="{B0F9ECE1-0A45-4032-894A-6D2FD3A14B54}" type="presOf" srcId="{6FF41C10-7613-43B7-971D-4CB9F3BC5308}" destId="{85414D00-8EC1-47D0-9045-8C1DF5528AD9}" srcOrd="0" destOrd="0" presId="urn:microsoft.com/office/officeart/2005/8/layout/chevron2"/>
    <dgm:cxn modelId="{DDDC7B2D-EFEC-413F-95EF-755D9303FD20}" type="presOf" srcId="{AA84AFD1-C213-43D0-89BA-07C0C4F0A413}" destId="{CC23DA14-C72A-4CEE-9308-A87ADD5E3A7C}" srcOrd="0" destOrd="0" presId="urn:microsoft.com/office/officeart/2005/8/layout/chevron2"/>
    <dgm:cxn modelId="{4C3E025E-CAD0-43F3-BEA6-67A23451BD69}" type="presOf" srcId="{9AE963DB-72C9-4D3C-BA96-1255D1E4B7A5}" destId="{3F030C90-B56D-40AD-9618-46085CC11402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113FA39C-4177-4707-9232-2671A74B9249}" type="presParOf" srcId="{D1013BA2-7724-44DE-BAC1-51DC9F710D83}" destId="{28440EBD-9985-4841-B88E-CC06109A051C}" srcOrd="0" destOrd="0" presId="urn:microsoft.com/office/officeart/2005/8/layout/chevron2"/>
    <dgm:cxn modelId="{23C6CA4E-60C4-460A-B6E6-0E06068F0D28}" type="presParOf" srcId="{28440EBD-9985-4841-B88E-CC06109A051C}" destId="{A57815FA-58B8-46CC-847F-158340B38C07}" srcOrd="0" destOrd="0" presId="urn:microsoft.com/office/officeart/2005/8/layout/chevron2"/>
    <dgm:cxn modelId="{02008393-31A7-4B31-84C5-AE6F8B97962A}" type="presParOf" srcId="{28440EBD-9985-4841-B88E-CC06109A051C}" destId="{3A5B69D5-972E-40E8-83A5-347325B42C7E}" srcOrd="1" destOrd="0" presId="urn:microsoft.com/office/officeart/2005/8/layout/chevron2"/>
    <dgm:cxn modelId="{77F8579A-C455-463B-BF22-83910C94FBD1}" type="presParOf" srcId="{D1013BA2-7724-44DE-BAC1-51DC9F710D83}" destId="{7A21F01E-BD22-4D9D-9055-5CE08A38C2D1}" srcOrd="1" destOrd="0" presId="urn:microsoft.com/office/officeart/2005/8/layout/chevron2"/>
    <dgm:cxn modelId="{B936E2CD-494A-46E3-9F89-A7227BDAEC8D}" type="presParOf" srcId="{D1013BA2-7724-44DE-BAC1-51DC9F710D83}" destId="{10BEFC55-585E-4CB1-999D-E6A9BB3A7175}" srcOrd="2" destOrd="0" presId="urn:microsoft.com/office/officeart/2005/8/layout/chevron2"/>
    <dgm:cxn modelId="{BA7FF04B-A443-45DE-8B91-2866420E6DE7}" type="presParOf" srcId="{10BEFC55-585E-4CB1-999D-E6A9BB3A7175}" destId="{3F030C90-B56D-40AD-9618-46085CC11402}" srcOrd="0" destOrd="0" presId="urn:microsoft.com/office/officeart/2005/8/layout/chevron2"/>
    <dgm:cxn modelId="{810EC841-3A1D-4E92-A8BF-AEA90C1BFFCB}" type="presParOf" srcId="{10BEFC55-585E-4CB1-999D-E6A9BB3A7175}" destId="{85414D00-8EC1-47D0-9045-8C1DF5528AD9}" srcOrd="1" destOrd="0" presId="urn:microsoft.com/office/officeart/2005/8/layout/chevron2"/>
    <dgm:cxn modelId="{C98FE677-2201-4FD1-93CC-B12B6DAF5537}" type="presParOf" srcId="{D1013BA2-7724-44DE-BAC1-51DC9F710D83}" destId="{60CDD499-EC90-43DF-AC1D-E7BAE4A7DE48}" srcOrd="3" destOrd="0" presId="urn:microsoft.com/office/officeart/2005/8/layout/chevron2"/>
    <dgm:cxn modelId="{F8DDADB2-04E5-42C6-9C9A-2A713E4DC19E}" type="presParOf" srcId="{D1013BA2-7724-44DE-BAC1-51DC9F710D83}" destId="{FBBD1FA2-12C6-4132-839C-5D39390F4340}" srcOrd="4" destOrd="0" presId="urn:microsoft.com/office/officeart/2005/8/layout/chevron2"/>
    <dgm:cxn modelId="{442CB14A-D18A-4020-AF96-4EA35077C706}" type="presParOf" srcId="{FBBD1FA2-12C6-4132-839C-5D39390F4340}" destId="{6FFFFC37-7EB7-41E1-A994-B7D801C6E202}" srcOrd="0" destOrd="0" presId="urn:microsoft.com/office/officeart/2005/8/layout/chevron2"/>
    <dgm:cxn modelId="{E1B7BE7B-DDFC-442A-94A4-7F1497DBBC16}" type="presParOf" srcId="{FBBD1FA2-12C6-4132-839C-5D39390F4340}" destId="{BC6A3C07-1A4D-46B5-96E2-51A30C7F1DF8}" srcOrd="1" destOrd="0" presId="urn:microsoft.com/office/officeart/2005/8/layout/chevron2"/>
    <dgm:cxn modelId="{F99994C1-0320-4A6C-93B1-54D4E6CD02A4}" type="presParOf" srcId="{D1013BA2-7724-44DE-BAC1-51DC9F710D83}" destId="{ED88EBB4-6778-40C9-B932-7C22D378A47B}" srcOrd="5" destOrd="0" presId="urn:microsoft.com/office/officeart/2005/8/layout/chevron2"/>
    <dgm:cxn modelId="{67C3D4F2-623B-4830-8502-9FD9F081A171}" type="presParOf" srcId="{D1013BA2-7724-44DE-BAC1-51DC9F710D83}" destId="{3FAC84AF-6494-45AA-AE1A-EA0BCBD3079A}" srcOrd="6" destOrd="0" presId="urn:microsoft.com/office/officeart/2005/8/layout/chevron2"/>
    <dgm:cxn modelId="{9F6F4805-B026-4D23-94FB-A08D593A12B7}" type="presParOf" srcId="{3FAC84AF-6494-45AA-AE1A-EA0BCBD3079A}" destId="{04F5BED9-F9D5-4A98-8418-2311A4FC846B}" srcOrd="0" destOrd="0" presId="urn:microsoft.com/office/officeart/2005/8/layout/chevron2"/>
    <dgm:cxn modelId="{8C52338D-2EDE-483F-8A18-AEAA61438A26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en-US" dirty="0" smtClean="0"/>
            <a:t>Stridor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en-US" dirty="0" smtClean="0"/>
            <a:t>Crepitation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en-US" dirty="0" smtClean="0"/>
            <a:t>Wheezing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Rhonchi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AB0DD7C-CFEE-4DCA-8A0B-8A73F27CE10E}" type="presOf" srcId="{AA84AFD1-C213-43D0-89BA-07C0C4F0A413}" destId="{CC23DA14-C72A-4CEE-9308-A87ADD5E3A7C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CE5AFA5D-8D8F-4C94-99E8-9023FDB74BAF}" type="presOf" srcId="{69E44BE2-0FAF-4D5C-A5CC-E511C3237C2B}" destId="{D1013BA2-7724-44DE-BAC1-51DC9F710D83}" srcOrd="0" destOrd="0" presId="urn:microsoft.com/office/officeart/2005/8/layout/chevron2"/>
    <dgm:cxn modelId="{569AF8D7-061B-4552-A4DB-482732CB8ECB}" type="presOf" srcId="{AAA0BD82-8019-41E3-B3D2-7463AF121537}" destId="{3A5B69D5-972E-40E8-83A5-347325B42C7E}" srcOrd="0" destOrd="0" presId="urn:microsoft.com/office/officeart/2005/8/layout/chevron2"/>
    <dgm:cxn modelId="{2A87B37D-87D5-4760-BD6D-A099BE450C7F}" type="presOf" srcId="{462BC9EE-8862-4AFC-8236-C98FB7141FC0}" destId="{6FFFFC37-7EB7-41E1-A994-B7D801C6E202}" srcOrd="0" destOrd="0" presId="urn:microsoft.com/office/officeart/2005/8/layout/chevron2"/>
    <dgm:cxn modelId="{80842032-6CEC-49F4-88D9-A7B148A3B221}" type="presOf" srcId="{A56F59A6-417B-4A1C-B62C-CAFD609275AB}" destId="{A57815FA-58B8-46CC-847F-158340B38C07}" srcOrd="0" destOrd="0" presId="urn:microsoft.com/office/officeart/2005/8/layout/chevron2"/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58640A00-BB3E-40BA-9F0F-6D4A4B207F54}" type="presOf" srcId="{6FF41C10-7613-43B7-971D-4CB9F3BC5308}" destId="{85414D00-8EC1-47D0-9045-8C1DF5528AD9}" srcOrd="0" destOrd="0" presId="urn:microsoft.com/office/officeart/2005/8/layout/chevron2"/>
    <dgm:cxn modelId="{4E1B393B-7B82-4E57-9ADA-00B1AA4FFDC2}" type="presOf" srcId="{B06CD221-E8A7-473F-BC8D-F95517F54DFC}" destId="{BC6A3C07-1A4D-46B5-96E2-51A30C7F1DF8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DA583D78-3DF1-408A-8170-3E5DDB844BDF}" type="presOf" srcId="{A23F0633-F061-4AE7-9C27-1A13D0252BBB}" destId="{04F5BED9-F9D5-4A98-8418-2311A4FC846B}" srcOrd="0" destOrd="0" presId="urn:microsoft.com/office/officeart/2005/8/layout/chevron2"/>
    <dgm:cxn modelId="{E37676D0-544B-40B1-8E9E-2090BC84C75F}" type="presOf" srcId="{9AE963DB-72C9-4D3C-BA96-1255D1E4B7A5}" destId="{3F030C90-B56D-40AD-9618-46085CC11402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497C83F9-9FB4-4500-BF09-004DFA9C7DBB}" type="presParOf" srcId="{D1013BA2-7724-44DE-BAC1-51DC9F710D83}" destId="{28440EBD-9985-4841-B88E-CC06109A051C}" srcOrd="0" destOrd="0" presId="urn:microsoft.com/office/officeart/2005/8/layout/chevron2"/>
    <dgm:cxn modelId="{8D93412A-50A5-4EE4-8420-986229684605}" type="presParOf" srcId="{28440EBD-9985-4841-B88E-CC06109A051C}" destId="{A57815FA-58B8-46CC-847F-158340B38C07}" srcOrd="0" destOrd="0" presId="urn:microsoft.com/office/officeart/2005/8/layout/chevron2"/>
    <dgm:cxn modelId="{1E5D435A-20F2-455F-926C-E9EAA1128594}" type="presParOf" srcId="{28440EBD-9985-4841-B88E-CC06109A051C}" destId="{3A5B69D5-972E-40E8-83A5-347325B42C7E}" srcOrd="1" destOrd="0" presId="urn:microsoft.com/office/officeart/2005/8/layout/chevron2"/>
    <dgm:cxn modelId="{FB4655BD-E7C1-4644-97B1-F368EA9912CD}" type="presParOf" srcId="{D1013BA2-7724-44DE-BAC1-51DC9F710D83}" destId="{7A21F01E-BD22-4D9D-9055-5CE08A38C2D1}" srcOrd="1" destOrd="0" presId="urn:microsoft.com/office/officeart/2005/8/layout/chevron2"/>
    <dgm:cxn modelId="{9FEBC190-F8C3-4062-9175-91E3E8761E22}" type="presParOf" srcId="{D1013BA2-7724-44DE-BAC1-51DC9F710D83}" destId="{10BEFC55-585E-4CB1-999D-E6A9BB3A7175}" srcOrd="2" destOrd="0" presId="urn:microsoft.com/office/officeart/2005/8/layout/chevron2"/>
    <dgm:cxn modelId="{BA239900-5A38-48BD-B06C-D350E2C33516}" type="presParOf" srcId="{10BEFC55-585E-4CB1-999D-E6A9BB3A7175}" destId="{3F030C90-B56D-40AD-9618-46085CC11402}" srcOrd="0" destOrd="0" presId="urn:microsoft.com/office/officeart/2005/8/layout/chevron2"/>
    <dgm:cxn modelId="{6252440F-8AC5-49BC-A0D2-B1B89062CA4E}" type="presParOf" srcId="{10BEFC55-585E-4CB1-999D-E6A9BB3A7175}" destId="{85414D00-8EC1-47D0-9045-8C1DF5528AD9}" srcOrd="1" destOrd="0" presId="urn:microsoft.com/office/officeart/2005/8/layout/chevron2"/>
    <dgm:cxn modelId="{5D17E647-D820-4E04-BFA2-9256E496C5EE}" type="presParOf" srcId="{D1013BA2-7724-44DE-BAC1-51DC9F710D83}" destId="{60CDD499-EC90-43DF-AC1D-E7BAE4A7DE48}" srcOrd="3" destOrd="0" presId="urn:microsoft.com/office/officeart/2005/8/layout/chevron2"/>
    <dgm:cxn modelId="{DABB4DA0-4AA5-4A2E-8BF4-168B9BE12989}" type="presParOf" srcId="{D1013BA2-7724-44DE-BAC1-51DC9F710D83}" destId="{FBBD1FA2-12C6-4132-839C-5D39390F4340}" srcOrd="4" destOrd="0" presId="urn:microsoft.com/office/officeart/2005/8/layout/chevron2"/>
    <dgm:cxn modelId="{4CB4FAFC-2B31-4095-90EA-2662D58335F8}" type="presParOf" srcId="{FBBD1FA2-12C6-4132-839C-5D39390F4340}" destId="{6FFFFC37-7EB7-41E1-A994-B7D801C6E202}" srcOrd="0" destOrd="0" presId="urn:microsoft.com/office/officeart/2005/8/layout/chevron2"/>
    <dgm:cxn modelId="{16559F2A-49AC-42A6-B012-C848CE675BC6}" type="presParOf" srcId="{FBBD1FA2-12C6-4132-839C-5D39390F4340}" destId="{BC6A3C07-1A4D-46B5-96E2-51A30C7F1DF8}" srcOrd="1" destOrd="0" presId="urn:microsoft.com/office/officeart/2005/8/layout/chevron2"/>
    <dgm:cxn modelId="{2573070B-37A8-4AD4-A2B2-63B2FF65495F}" type="presParOf" srcId="{D1013BA2-7724-44DE-BAC1-51DC9F710D83}" destId="{ED88EBB4-6778-40C9-B932-7C22D378A47B}" srcOrd="5" destOrd="0" presId="urn:microsoft.com/office/officeart/2005/8/layout/chevron2"/>
    <dgm:cxn modelId="{B8400B69-D1A0-4265-8EE4-C8F4CFF1CF96}" type="presParOf" srcId="{D1013BA2-7724-44DE-BAC1-51DC9F710D83}" destId="{3FAC84AF-6494-45AA-AE1A-EA0BCBD3079A}" srcOrd="6" destOrd="0" presId="urn:microsoft.com/office/officeart/2005/8/layout/chevron2"/>
    <dgm:cxn modelId="{A8CB45E8-FBEC-4BCC-A775-369B7EFB73D9}" type="presParOf" srcId="{3FAC84AF-6494-45AA-AE1A-EA0BCBD3079A}" destId="{04F5BED9-F9D5-4A98-8418-2311A4FC846B}" srcOrd="0" destOrd="0" presId="urn:microsoft.com/office/officeart/2005/8/layout/chevron2"/>
    <dgm:cxn modelId="{6EEA13FA-492B-4273-B72F-C27001CCEBFC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en-US" dirty="0" smtClean="0"/>
            <a:t>Stridor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en-US" dirty="0" smtClean="0"/>
            <a:t>Crepitation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en-US" dirty="0" smtClean="0"/>
            <a:t>Wheezing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Rhonchi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B4767931-D467-40D9-9AEF-A2974AD8BEDE}" type="presOf" srcId="{B06CD221-E8A7-473F-BC8D-F95517F54DFC}" destId="{BC6A3C07-1A4D-46B5-96E2-51A30C7F1DF8}" srcOrd="0" destOrd="0" presId="urn:microsoft.com/office/officeart/2005/8/layout/chevron2"/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1A72E65D-AF56-470D-B0E4-8C30287EF15F}" type="presOf" srcId="{AA84AFD1-C213-43D0-89BA-07C0C4F0A413}" destId="{CC23DA14-C72A-4CEE-9308-A87ADD5E3A7C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FECB4C5F-938D-4E38-91D1-C49D376BF4B9}" type="presOf" srcId="{6FF41C10-7613-43B7-971D-4CB9F3BC5308}" destId="{85414D00-8EC1-47D0-9045-8C1DF5528AD9}" srcOrd="0" destOrd="0" presId="urn:microsoft.com/office/officeart/2005/8/layout/chevron2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D5680AA5-4F41-48F3-B2F0-54266B5394EF}" type="presOf" srcId="{A56F59A6-417B-4A1C-B62C-CAFD609275AB}" destId="{A57815FA-58B8-46CC-847F-158340B38C07}" srcOrd="0" destOrd="0" presId="urn:microsoft.com/office/officeart/2005/8/layout/chevron2"/>
    <dgm:cxn modelId="{F7E723C2-E1F2-46B8-B04A-8D31E761ABD1}" type="presOf" srcId="{A23F0633-F061-4AE7-9C27-1A13D0252BBB}" destId="{04F5BED9-F9D5-4A98-8418-2311A4FC846B}" srcOrd="0" destOrd="0" presId="urn:microsoft.com/office/officeart/2005/8/layout/chevron2"/>
    <dgm:cxn modelId="{721F350D-1F67-4125-8564-D706D128FB01}" type="presOf" srcId="{9AE963DB-72C9-4D3C-BA96-1255D1E4B7A5}" destId="{3F030C90-B56D-40AD-9618-46085CC11402}" srcOrd="0" destOrd="0" presId="urn:microsoft.com/office/officeart/2005/8/layout/chevron2"/>
    <dgm:cxn modelId="{44C77FC4-E027-47B1-9F27-257CA0E0A35D}" type="presOf" srcId="{462BC9EE-8862-4AFC-8236-C98FB7141FC0}" destId="{6FFFFC37-7EB7-41E1-A994-B7D801C6E202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EEBCC215-19F6-406A-A4D8-15D027C776F5}" type="presOf" srcId="{AAA0BD82-8019-41E3-B3D2-7463AF121537}" destId="{3A5B69D5-972E-40E8-83A5-347325B42C7E}" srcOrd="0" destOrd="0" presId="urn:microsoft.com/office/officeart/2005/8/layout/chevron2"/>
    <dgm:cxn modelId="{4E8C1A15-7A1C-4A54-942A-8CF29C5D3B7E}" type="presOf" srcId="{69E44BE2-0FAF-4D5C-A5CC-E511C3237C2B}" destId="{D1013BA2-7724-44DE-BAC1-51DC9F710D83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2CFEA6F2-3146-4627-BFC6-4548EEBCD5D8}" type="presParOf" srcId="{D1013BA2-7724-44DE-BAC1-51DC9F710D83}" destId="{28440EBD-9985-4841-B88E-CC06109A051C}" srcOrd="0" destOrd="0" presId="urn:microsoft.com/office/officeart/2005/8/layout/chevron2"/>
    <dgm:cxn modelId="{59DE952A-2CB5-4484-BCA8-C4BD96D6533D}" type="presParOf" srcId="{28440EBD-9985-4841-B88E-CC06109A051C}" destId="{A57815FA-58B8-46CC-847F-158340B38C07}" srcOrd="0" destOrd="0" presId="urn:microsoft.com/office/officeart/2005/8/layout/chevron2"/>
    <dgm:cxn modelId="{04BB1064-5387-4B30-B731-321DC0A8B433}" type="presParOf" srcId="{28440EBD-9985-4841-B88E-CC06109A051C}" destId="{3A5B69D5-972E-40E8-83A5-347325B42C7E}" srcOrd="1" destOrd="0" presId="urn:microsoft.com/office/officeart/2005/8/layout/chevron2"/>
    <dgm:cxn modelId="{EB5DB3F0-9DB9-4DED-BD4B-6B0EF9998ACF}" type="presParOf" srcId="{D1013BA2-7724-44DE-BAC1-51DC9F710D83}" destId="{7A21F01E-BD22-4D9D-9055-5CE08A38C2D1}" srcOrd="1" destOrd="0" presId="urn:microsoft.com/office/officeart/2005/8/layout/chevron2"/>
    <dgm:cxn modelId="{32D812D6-98BD-4F14-BCA7-F1901C8A0700}" type="presParOf" srcId="{D1013BA2-7724-44DE-BAC1-51DC9F710D83}" destId="{10BEFC55-585E-4CB1-999D-E6A9BB3A7175}" srcOrd="2" destOrd="0" presId="urn:microsoft.com/office/officeart/2005/8/layout/chevron2"/>
    <dgm:cxn modelId="{7F0E2409-F800-42EB-B3F2-D3F7BC76CC92}" type="presParOf" srcId="{10BEFC55-585E-4CB1-999D-E6A9BB3A7175}" destId="{3F030C90-B56D-40AD-9618-46085CC11402}" srcOrd="0" destOrd="0" presId="urn:microsoft.com/office/officeart/2005/8/layout/chevron2"/>
    <dgm:cxn modelId="{D06255EA-B9F4-48DE-BC64-D52B88632508}" type="presParOf" srcId="{10BEFC55-585E-4CB1-999D-E6A9BB3A7175}" destId="{85414D00-8EC1-47D0-9045-8C1DF5528AD9}" srcOrd="1" destOrd="0" presId="urn:microsoft.com/office/officeart/2005/8/layout/chevron2"/>
    <dgm:cxn modelId="{77C6F7E7-8BAA-4AE9-B4D0-3006A61156EB}" type="presParOf" srcId="{D1013BA2-7724-44DE-BAC1-51DC9F710D83}" destId="{60CDD499-EC90-43DF-AC1D-E7BAE4A7DE48}" srcOrd="3" destOrd="0" presId="urn:microsoft.com/office/officeart/2005/8/layout/chevron2"/>
    <dgm:cxn modelId="{FA48A3DF-4EC7-41A9-9AD8-748C588C01A9}" type="presParOf" srcId="{D1013BA2-7724-44DE-BAC1-51DC9F710D83}" destId="{FBBD1FA2-12C6-4132-839C-5D39390F4340}" srcOrd="4" destOrd="0" presId="urn:microsoft.com/office/officeart/2005/8/layout/chevron2"/>
    <dgm:cxn modelId="{25CCEF17-2374-4FDC-83CB-DB3F9971C4FC}" type="presParOf" srcId="{FBBD1FA2-12C6-4132-839C-5D39390F4340}" destId="{6FFFFC37-7EB7-41E1-A994-B7D801C6E202}" srcOrd="0" destOrd="0" presId="urn:microsoft.com/office/officeart/2005/8/layout/chevron2"/>
    <dgm:cxn modelId="{C3F97F83-74DE-44BC-957D-330EB4F92ACE}" type="presParOf" srcId="{FBBD1FA2-12C6-4132-839C-5D39390F4340}" destId="{BC6A3C07-1A4D-46B5-96E2-51A30C7F1DF8}" srcOrd="1" destOrd="0" presId="urn:microsoft.com/office/officeart/2005/8/layout/chevron2"/>
    <dgm:cxn modelId="{EA9547F1-EFB6-414F-B3B7-C301CAF846FB}" type="presParOf" srcId="{D1013BA2-7724-44DE-BAC1-51DC9F710D83}" destId="{ED88EBB4-6778-40C9-B932-7C22D378A47B}" srcOrd="5" destOrd="0" presId="urn:microsoft.com/office/officeart/2005/8/layout/chevron2"/>
    <dgm:cxn modelId="{EDFFB26A-183A-4644-8A00-D54B3ED966CE}" type="presParOf" srcId="{D1013BA2-7724-44DE-BAC1-51DC9F710D83}" destId="{3FAC84AF-6494-45AA-AE1A-EA0BCBD3079A}" srcOrd="6" destOrd="0" presId="urn:microsoft.com/office/officeart/2005/8/layout/chevron2"/>
    <dgm:cxn modelId="{43C080D5-EAEA-4E40-B788-FD391C2803BF}" type="presParOf" srcId="{3FAC84AF-6494-45AA-AE1A-EA0BCBD3079A}" destId="{04F5BED9-F9D5-4A98-8418-2311A4FC846B}" srcOrd="0" destOrd="0" presId="urn:microsoft.com/office/officeart/2005/8/layout/chevron2"/>
    <dgm:cxn modelId="{01D7F1E6-D247-4432-BB46-06227FADC989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85F3C4A-75B0-4262-B1C6-803A5343F23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67DE1559-6C4E-4293-B672-713015DC14E1}">
      <dgm:prSet phldrT="[ข้อความ]"/>
      <dgm:spPr/>
      <dgm:t>
        <a:bodyPr/>
        <a:lstStyle/>
        <a:p>
          <a:r>
            <a:rPr lang="en-US" dirty="0" smtClean="0"/>
            <a:t>click</a:t>
          </a:r>
          <a:endParaRPr lang="th-TH" dirty="0"/>
        </a:p>
      </dgm:t>
    </dgm:pt>
    <dgm:pt modelId="{A5943504-3C78-4412-AD52-94AB87B8D2DB}" type="parTrans" cxnId="{70C73BB5-FF69-40AF-BAB1-B3211B377C78}">
      <dgm:prSet/>
      <dgm:spPr/>
      <dgm:t>
        <a:bodyPr/>
        <a:lstStyle/>
        <a:p>
          <a:endParaRPr lang="th-TH"/>
        </a:p>
      </dgm:t>
    </dgm:pt>
    <dgm:pt modelId="{9F0E661D-BCFD-41B5-9400-E91A3939FE6F}" type="sibTrans" cxnId="{70C73BB5-FF69-40AF-BAB1-B3211B377C78}">
      <dgm:prSet/>
      <dgm:spPr/>
      <dgm:t>
        <a:bodyPr/>
        <a:lstStyle/>
        <a:p>
          <a:endParaRPr lang="th-TH"/>
        </a:p>
      </dgm:t>
    </dgm:pt>
    <dgm:pt modelId="{3E59F6D0-2662-4655-B42F-4C2F226988C0}">
      <dgm:prSet phldrT="[ข้อความ]"/>
      <dgm:spPr/>
      <dgm:t>
        <a:bodyPr/>
        <a:lstStyle/>
        <a:p>
          <a:r>
            <a:rPr lang="th-TH" dirty="0" smtClean="0"/>
            <a:t>คลำหลอดลม</a:t>
          </a:r>
          <a:endParaRPr lang="th-TH" dirty="0"/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 action="ppaction://hlinksldjump"/>
          </dgm14:cNvPr>
        </a:ext>
      </dgm:extLst>
    </dgm:pt>
    <dgm:pt modelId="{5246B124-35DE-4A79-AC69-DF2BB50792D7}" type="parTrans" cxnId="{3CBB3777-5465-40A8-88BE-663AA48F8CD5}">
      <dgm:prSet/>
      <dgm:spPr/>
      <dgm:t>
        <a:bodyPr/>
        <a:lstStyle/>
        <a:p>
          <a:endParaRPr lang="th-TH"/>
        </a:p>
      </dgm:t>
    </dgm:pt>
    <dgm:pt modelId="{4EDC1894-FB6E-4355-840C-D523D839A33F}" type="sibTrans" cxnId="{3CBB3777-5465-40A8-88BE-663AA48F8CD5}">
      <dgm:prSet/>
      <dgm:spPr/>
      <dgm:t>
        <a:bodyPr/>
        <a:lstStyle/>
        <a:p>
          <a:endParaRPr lang="th-TH"/>
        </a:p>
      </dgm:t>
    </dgm:pt>
    <dgm:pt modelId="{26E84609-93D3-4273-A458-9545497CD5C4}">
      <dgm:prSet phldrT="[ข้อความ]"/>
      <dgm:spPr/>
      <dgm:t>
        <a:bodyPr/>
        <a:lstStyle/>
        <a:p>
          <a:r>
            <a:rPr lang="en-US" dirty="0" smtClean="0"/>
            <a:t>click</a:t>
          </a:r>
          <a:endParaRPr lang="th-TH" dirty="0"/>
        </a:p>
      </dgm:t>
    </dgm:pt>
    <dgm:pt modelId="{C5B72C2B-A050-4862-8EEF-7031EF120C80}" type="parTrans" cxnId="{D3FD24C8-F406-4FEC-AD8B-256B087CFBAF}">
      <dgm:prSet/>
      <dgm:spPr/>
      <dgm:t>
        <a:bodyPr/>
        <a:lstStyle/>
        <a:p>
          <a:endParaRPr lang="th-TH"/>
        </a:p>
      </dgm:t>
    </dgm:pt>
    <dgm:pt modelId="{F6A930AF-3F99-41A3-8849-CBE4EEE2EF38}" type="sibTrans" cxnId="{D3FD24C8-F406-4FEC-AD8B-256B087CFBAF}">
      <dgm:prSet/>
      <dgm:spPr/>
      <dgm:t>
        <a:bodyPr/>
        <a:lstStyle/>
        <a:p>
          <a:endParaRPr lang="th-TH"/>
        </a:p>
      </dgm:t>
    </dgm:pt>
    <dgm:pt modelId="{9E9BD0C3-353D-4DA5-AA4C-D4C9AA67D6B3}">
      <dgm:prSet phldrT="[ข้อความ]"/>
      <dgm:spPr/>
      <dgm:t>
        <a:bodyPr/>
        <a:lstStyle/>
        <a:p>
          <a:r>
            <a:rPr lang="th-TH" dirty="0" smtClean="0"/>
            <a:t>คลำทรวงอกดูการขยายของปอด </a:t>
          </a:r>
          <a:endParaRPr lang="th-TH" dirty="0"/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2" action="ppaction://hlinksldjump"/>
          </dgm14:cNvPr>
        </a:ext>
      </dgm:extLst>
    </dgm:pt>
    <dgm:pt modelId="{8334089A-D4C3-411B-B0A9-11D2D3E8AF17}" type="parTrans" cxnId="{9B04E418-B2EF-4C45-9BEC-3DEE060C2AAF}">
      <dgm:prSet/>
      <dgm:spPr/>
      <dgm:t>
        <a:bodyPr/>
        <a:lstStyle/>
        <a:p>
          <a:endParaRPr lang="th-TH"/>
        </a:p>
      </dgm:t>
    </dgm:pt>
    <dgm:pt modelId="{8F11FB49-3AE4-4ABC-ADBB-3C3DA6B94C17}" type="sibTrans" cxnId="{9B04E418-B2EF-4C45-9BEC-3DEE060C2AAF}">
      <dgm:prSet/>
      <dgm:spPr/>
      <dgm:t>
        <a:bodyPr/>
        <a:lstStyle/>
        <a:p>
          <a:endParaRPr lang="th-TH"/>
        </a:p>
      </dgm:t>
    </dgm:pt>
    <dgm:pt modelId="{14B7A19B-6B55-4282-85FF-3AB5987DEF67}">
      <dgm:prSet phldrT="[ข้อความ]"/>
      <dgm:spPr/>
      <dgm:t>
        <a:bodyPr/>
        <a:lstStyle/>
        <a:p>
          <a:r>
            <a:rPr lang="en-US" dirty="0" smtClean="0"/>
            <a:t>click</a:t>
          </a:r>
          <a:endParaRPr lang="th-TH" dirty="0"/>
        </a:p>
      </dgm:t>
    </dgm:pt>
    <dgm:pt modelId="{359E5966-F564-43FA-9EAA-EF631B3C1490}" type="parTrans" cxnId="{64C311E2-2250-44FB-8AD7-A15BCFB6B70D}">
      <dgm:prSet/>
      <dgm:spPr/>
      <dgm:t>
        <a:bodyPr/>
        <a:lstStyle/>
        <a:p>
          <a:endParaRPr lang="th-TH"/>
        </a:p>
      </dgm:t>
    </dgm:pt>
    <dgm:pt modelId="{26D63D44-9E8E-4BD7-9F3F-E4399E5F2F63}" type="sibTrans" cxnId="{64C311E2-2250-44FB-8AD7-A15BCFB6B70D}">
      <dgm:prSet/>
      <dgm:spPr/>
      <dgm:t>
        <a:bodyPr/>
        <a:lstStyle/>
        <a:p>
          <a:endParaRPr lang="th-TH"/>
        </a:p>
      </dgm:t>
    </dgm:pt>
    <dgm:pt modelId="{928E29DA-4308-490A-91A8-CF3C3EC973F7}">
      <dgm:prSet phldrT="[ข้อความ]"/>
      <dgm:spPr/>
      <dgm:t>
        <a:bodyPr/>
        <a:lstStyle/>
        <a:p>
          <a:r>
            <a:rPr lang="th-TH" dirty="0" smtClean="0"/>
            <a:t>คลำ </a:t>
          </a:r>
          <a:r>
            <a:rPr lang="en-US" dirty="0" smtClean="0"/>
            <a:t>tactile fremitus </a:t>
          </a:r>
          <a:r>
            <a:rPr lang="th-TH" dirty="0" smtClean="0"/>
            <a:t>เพื่อดูการแพร่กระจายของเสียง</a:t>
          </a:r>
          <a:endParaRPr lang="th-TH" dirty="0"/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3" action="ppaction://hlinksldjump"/>
          </dgm14:cNvPr>
        </a:ext>
      </dgm:extLst>
    </dgm:pt>
    <dgm:pt modelId="{DE777508-A735-4E28-8872-0CA4FB46DEE3}" type="parTrans" cxnId="{9C99D539-48CA-4DE3-AEF9-D2692C20BC57}">
      <dgm:prSet/>
      <dgm:spPr/>
      <dgm:t>
        <a:bodyPr/>
        <a:lstStyle/>
        <a:p>
          <a:endParaRPr lang="th-TH"/>
        </a:p>
      </dgm:t>
    </dgm:pt>
    <dgm:pt modelId="{D54DB635-EDCB-4A44-B6E2-8B032FE6130F}" type="sibTrans" cxnId="{9C99D539-48CA-4DE3-AEF9-D2692C20BC57}">
      <dgm:prSet/>
      <dgm:spPr/>
      <dgm:t>
        <a:bodyPr/>
        <a:lstStyle/>
        <a:p>
          <a:endParaRPr lang="th-TH"/>
        </a:p>
      </dgm:t>
    </dgm:pt>
    <dgm:pt modelId="{68060D5C-9239-4898-A704-5B0B00B9B3FD}" type="pres">
      <dgm:prSet presAssocID="{785F3C4A-75B0-4262-B1C6-803A5343F23B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th-TH"/>
        </a:p>
      </dgm:t>
    </dgm:pt>
    <dgm:pt modelId="{4E08F1D1-E17A-49C9-9CAF-909EF07EBA8F}" type="pres">
      <dgm:prSet presAssocID="{67DE1559-6C4E-4293-B672-713015DC14E1}" presName="composite" presStyleCnt="0"/>
      <dgm:spPr/>
    </dgm:pt>
    <dgm:pt modelId="{1DD93665-B186-481B-9EA0-0F051753D1B2}" type="pres">
      <dgm:prSet presAssocID="{67DE1559-6C4E-4293-B672-713015DC14E1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9ABFBF7-0DFE-4CE2-8243-076BE9236C27}" type="pres">
      <dgm:prSet presAssocID="{67DE1559-6C4E-4293-B672-713015DC14E1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9889F929-E499-4BBD-989E-EE1C01C5B748}" type="pres">
      <dgm:prSet presAssocID="{9F0E661D-BCFD-41B5-9400-E91A3939FE6F}" presName="sp" presStyleCnt="0"/>
      <dgm:spPr/>
    </dgm:pt>
    <dgm:pt modelId="{61C5FEE1-4CE5-43FE-A7F8-7059B3EA4203}" type="pres">
      <dgm:prSet presAssocID="{26E84609-93D3-4273-A458-9545497CD5C4}" presName="composite" presStyleCnt="0"/>
      <dgm:spPr/>
    </dgm:pt>
    <dgm:pt modelId="{4D02C1E5-4510-4997-8BAC-B168BC6F21A7}" type="pres">
      <dgm:prSet presAssocID="{26E84609-93D3-4273-A458-9545497CD5C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288F73A0-0900-46A8-9F86-B83DD059509E}" type="pres">
      <dgm:prSet presAssocID="{26E84609-93D3-4273-A458-9545497CD5C4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9329D47-FEB7-4B30-AA3C-AA195ECA64BF}" type="pres">
      <dgm:prSet presAssocID="{F6A930AF-3F99-41A3-8849-CBE4EEE2EF38}" presName="sp" presStyleCnt="0"/>
      <dgm:spPr/>
    </dgm:pt>
    <dgm:pt modelId="{F06BC910-B27C-441D-A873-AC23B6C96CED}" type="pres">
      <dgm:prSet presAssocID="{14B7A19B-6B55-4282-85FF-3AB5987DEF67}" presName="composite" presStyleCnt="0"/>
      <dgm:spPr/>
    </dgm:pt>
    <dgm:pt modelId="{F2AD6867-6535-42A5-A77B-34022B634BF0}" type="pres">
      <dgm:prSet presAssocID="{14B7A19B-6B55-4282-85FF-3AB5987DEF67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FD1FBFD-CE8D-4C71-A983-68D53DE40098}" type="pres">
      <dgm:prSet presAssocID="{14B7A19B-6B55-4282-85FF-3AB5987DEF67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64C311E2-2250-44FB-8AD7-A15BCFB6B70D}" srcId="{785F3C4A-75B0-4262-B1C6-803A5343F23B}" destId="{14B7A19B-6B55-4282-85FF-3AB5987DEF67}" srcOrd="2" destOrd="0" parTransId="{359E5966-F564-43FA-9EAA-EF631B3C1490}" sibTransId="{26D63D44-9E8E-4BD7-9F3F-E4399E5F2F63}"/>
    <dgm:cxn modelId="{4B543673-8396-4B5E-BA4E-0BD646F61A5D}" type="presOf" srcId="{9E9BD0C3-353D-4DA5-AA4C-D4C9AA67D6B3}" destId="{288F73A0-0900-46A8-9F86-B83DD059509E}" srcOrd="0" destOrd="0" presId="urn:microsoft.com/office/officeart/2005/8/layout/chevron2"/>
    <dgm:cxn modelId="{70C73BB5-FF69-40AF-BAB1-B3211B377C78}" srcId="{785F3C4A-75B0-4262-B1C6-803A5343F23B}" destId="{67DE1559-6C4E-4293-B672-713015DC14E1}" srcOrd="0" destOrd="0" parTransId="{A5943504-3C78-4412-AD52-94AB87B8D2DB}" sibTransId="{9F0E661D-BCFD-41B5-9400-E91A3939FE6F}"/>
    <dgm:cxn modelId="{F33A8F9C-9B30-48E3-B6E1-71F90B356D2E}" type="presOf" srcId="{14B7A19B-6B55-4282-85FF-3AB5987DEF67}" destId="{F2AD6867-6535-42A5-A77B-34022B634BF0}" srcOrd="0" destOrd="0" presId="urn:microsoft.com/office/officeart/2005/8/layout/chevron2"/>
    <dgm:cxn modelId="{0B2611EE-FB1A-48A7-8F57-4754EE5F9CCC}" type="presOf" srcId="{67DE1559-6C4E-4293-B672-713015DC14E1}" destId="{1DD93665-B186-481B-9EA0-0F051753D1B2}" srcOrd="0" destOrd="0" presId="urn:microsoft.com/office/officeart/2005/8/layout/chevron2"/>
    <dgm:cxn modelId="{D3FD24C8-F406-4FEC-AD8B-256B087CFBAF}" srcId="{785F3C4A-75B0-4262-B1C6-803A5343F23B}" destId="{26E84609-93D3-4273-A458-9545497CD5C4}" srcOrd="1" destOrd="0" parTransId="{C5B72C2B-A050-4862-8EEF-7031EF120C80}" sibTransId="{F6A930AF-3F99-41A3-8849-CBE4EEE2EF38}"/>
    <dgm:cxn modelId="{3CBB3777-5465-40A8-88BE-663AA48F8CD5}" srcId="{67DE1559-6C4E-4293-B672-713015DC14E1}" destId="{3E59F6D0-2662-4655-B42F-4C2F226988C0}" srcOrd="0" destOrd="0" parTransId="{5246B124-35DE-4A79-AC69-DF2BB50792D7}" sibTransId="{4EDC1894-FB6E-4355-840C-D523D839A33F}"/>
    <dgm:cxn modelId="{9B04E418-B2EF-4C45-9BEC-3DEE060C2AAF}" srcId="{26E84609-93D3-4273-A458-9545497CD5C4}" destId="{9E9BD0C3-353D-4DA5-AA4C-D4C9AA67D6B3}" srcOrd="0" destOrd="0" parTransId="{8334089A-D4C3-411B-B0A9-11D2D3E8AF17}" sibTransId="{8F11FB49-3AE4-4ABC-ADBB-3C3DA6B94C17}"/>
    <dgm:cxn modelId="{D066BCC3-315F-459A-8141-65DCA4D77592}" type="presOf" srcId="{3E59F6D0-2662-4655-B42F-4C2F226988C0}" destId="{79ABFBF7-0DFE-4CE2-8243-076BE9236C27}" srcOrd="0" destOrd="0" presId="urn:microsoft.com/office/officeart/2005/8/layout/chevron2"/>
    <dgm:cxn modelId="{9C99D539-48CA-4DE3-AEF9-D2692C20BC57}" srcId="{14B7A19B-6B55-4282-85FF-3AB5987DEF67}" destId="{928E29DA-4308-490A-91A8-CF3C3EC973F7}" srcOrd="0" destOrd="0" parTransId="{DE777508-A735-4E28-8872-0CA4FB46DEE3}" sibTransId="{D54DB635-EDCB-4A44-B6E2-8B032FE6130F}"/>
    <dgm:cxn modelId="{D896DA07-1B36-4BB8-8E0B-4775E05BDB8D}" type="presOf" srcId="{785F3C4A-75B0-4262-B1C6-803A5343F23B}" destId="{68060D5C-9239-4898-A704-5B0B00B9B3FD}" srcOrd="0" destOrd="0" presId="urn:microsoft.com/office/officeart/2005/8/layout/chevron2"/>
    <dgm:cxn modelId="{8F8427AA-5B66-4548-B9E9-630D3601E8D0}" type="presOf" srcId="{26E84609-93D3-4273-A458-9545497CD5C4}" destId="{4D02C1E5-4510-4997-8BAC-B168BC6F21A7}" srcOrd="0" destOrd="0" presId="urn:microsoft.com/office/officeart/2005/8/layout/chevron2"/>
    <dgm:cxn modelId="{9DE95FFD-26FD-4A44-9218-24D36CD6493E}" type="presOf" srcId="{928E29DA-4308-490A-91A8-CF3C3EC973F7}" destId="{7FD1FBFD-CE8D-4C71-A983-68D53DE40098}" srcOrd="0" destOrd="0" presId="urn:microsoft.com/office/officeart/2005/8/layout/chevron2"/>
    <dgm:cxn modelId="{CE6E7C04-E3B1-4CFB-95A3-954DEA52EE30}" type="presParOf" srcId="{68060D5C-9239-4898-A704-5B0B00B9B3FD}" destId="{4E08F1D1-E17A-49C9-9CAF-909EF07EBA8F}" srcOrd="0" destOrd="0" presId="urn:microsoft.com/office/officeart/2005/8/layout/chevron2"/>
    <dgm:cxn modelId="{CD08005C-D81A-40FC-930B-40F49AA9C855}" type="presParOf" srcId="{4E08F1D1-E17A-49C9-9CAF-909EF07EBA8F}" destId="{1DD93665-B186-481B-9EA0-0F051753D1B2}" srcOrd="0" destOrd="0" presId="urn:microsoft.com/office/officeart/2005/8/layout/chevron2"/>
    <dgm:cxn modelId="{38C14E98-4CDD-47A5-9F15-BDA684DB8518}" type="presParOf" srcId="{4E08F1D1-E17A-49C9-9CAF-909EF07EBA8F}" destId="{79ABFBF7-0DFE-4CE2-8243-076BE9236C27}" srcOrd="1" destOrd="0" presId="urn:microsoft.com/office/officeart/2005/8/layout/chevron2"/>
    <dgm:cxn modelId="{C3E19955-A375-4785-967C-0D32322ADA5C}" type="presParOf" srcId="{68060D5C-9239-4898-A704-5B0B00B9B3FD}" destId="{9889F929-E499-4BBD-989E-EE1C01C5B748}" srcOrd="1" destOrd="0" presId="urn:microsoft.com/office/officeart/2005/8/layout/chevron2"/>
    <dgm:cxn modelId="{BB39C041-4C54-477D-BD1D-221FE75D226F}" type="presParOf" srcId="{68060D5C-9239-4898-A704-5B0B00B9B3FD}" destId="{61C5FEE1-4CE5-43FE-A7F8-7059B3EA4203}" srcOrd="2" destOrd="0" presId="urn:microsoft.com/office/officeart/2005/8/layout/chevron2"/>
    <dgm:cxn modelId="{F6F1A44B-D34C-43E9-BBED-79237BA614DE}" type="presParOf" srcId="{61C5FEE1-4CE5-43FE-A7F8-7059B3EA4203}" destId="{4D02C1E5-4510-4997-8BAC-B168BC6F21A7}" srcOrd="0" destOrd="0" presId="urn:microsoft.com/office/officeart/2005/8/layout/chevron2"/>
    <dgm:cxn modelId="{EE647876-C3B9-4623-BE2F-4B2FF4234BD6}" type="presParOf" srcId="{61C5FEE1-4CE5-43FE-A7F8-7059B3EA4203}" destId="{288F73A0-0900-46A8-9F86-B83DD059509E}" srcOrd="1" destOrd="0" presId="urn:microsoft.com/office/officeart/2005/8/layout/chevron2"/>
    <dgm:cxn modelId="{04DB6068-AEA8-4F1A-9EC0-FB7FF189002E}" type="presParOf" srcId="{68060D5C-9239-4898-A704-5B0B00B9B3FD}" destId="{E9329D47-FEB7-4B30-AA3C-AA195ECA64BF}" srcOrd="3" destOrd="0" presId="urn:microsoft.com/office/officeart/2005/8/layout/chevron2"/>
    <dgm:cxn modelId="{3E8307E6-DE91-4CE9-A96F-4C82E3619B5C}" type="presParOf" srcId="{68060D5C-9239-4898-A704-5B0B00B9B3FD}" destId="{F06BC910-B27C-441D-A873-AC23B6C96CED}" srcOrd="4" destOrd="0" presId="urn:microsoft.com/office/officeart/2005/8/layout/chevron2"/>
    <dgm:cxn modelId="{83C0B427-FF62-4885-8EF8-11B18079BF0D}" type="presParOf" srcId="{F06BC910-B27C-441D-A873-AC23B6C96CED}" destId="{F2AD6867-6535-42A5-A77B-34022B634BF0}" srcOrd="0" destOrd="0" presId="urn:microsoft.com/office/officeart/2005/8/layout/chevron2"/>
    <dgm:cxn modelId="{5BB9A805-77FA-4408-99BA-DFFE8766907E}" type="presParOf" srcId="{F06BC910-B27C-441D-A873-AC23B6C96CED}" destId="{7FD1FBFD-CE8D-4C71-A983-68D53DE4009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E0CECF-D807-4840-8C93-FCF56EB04F98}" type="doc">
      <dgm:prSet loTypeId="urn:microsoft.com/office/officeart/2005/8/layout/b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5FD18FA5-E330-4630-9FC5-A4542BDA3DFE}">
      <dgm:prSet phldrT="[ข้อความ]" custT="1"/>
      <dgm:spPr/>
      <dgm:t>
        <a:bodyPr/>
        <a:lstStyle/>
        <a:p>
          <a:r>
            <a:rPr lang="en-US" sz="2800" b="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Stridor</a:t>
          </a:r>
          <a:r>
            <a:rPr lang="en-US" sz="18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 </a:t>
          </a:r>
          <a:endParaRPr lang="th-TH" sz="1800" dirty="0"/>
        </a:p>
      </dgm:t>
    </dgm:pt>
    <dgm:pt modelId="{38E3F15F-E602-44CB-8BFA-FC7D6E2C061F}" type="parTrans" cxnId="{DA04CBDA-5194-44B9-81C7-88718D708805}">
      <dgm:prSet/>
      <dgm:spPr/>
      <dgm:t>
        <a:bodyPr/>
        <a:lstStyle/>
        <a:p>
          <a:endParaRPr lang="th-TH"/>
        </a:p>
      </dgm:t>
    </dgm:pt>
    <dgm:pt modelId="{6447B1BF-C334-4CFA-82B9-175EBC7ABB3C}" type="sibTrans" cxnId="{DA04CBDA-5194-44B9-81C7-88718D708805}">
      <dgm:prSet/>
      <dgm:spPr/>
      <dgm:t>
        <a:bodyPr/>
        <a:lstStyle/>
        <a:p>
          <a:endParaRPr lang="th-TH"/>
        </a:p>
      </dgm:t>
    </dgm:pt>
    <dgm:pt modelId="{BA99A143-385F-43E4-8A8B-F4C6F0ECD8DC}">
      <dgm:prSet phldrT="[ข้อความ]" custT="1"/>
      <dgm:spPr/>
      <dgm:t>
        <a:bodyPr/>
        <a:lstStyle/>
        <a:p>
          <a:r>
            <a:rPr lang="en-US" sz="2800" b="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Rhonchi</a:t>
          </a:r>
          <a:endParaRPr lang="th-TH" sz="2800" b="0" dirty="0"/>
        </a:p>
      </dgm:t>
    </dgm:pt>
    <dgm:pt modelId="{B87EB289-F0A4-49F1-A664-E0B800F7F793}" type="parTrans" cxnId="{6985E529-462D-4146-9A53-6FC90302EC39}">
      <dgm:prSet/>
      <dgm:spPr/>
      <dgm:t>
        <a:bodyPr/>
        <a:lstStyle/>
        <a:p>
          <a:endParaRPr lang="th-TH"/>
        </a:p>
      </dgm:t>
    </dgm:pt>
    <dgm:pt modelId="{CC025375-A0AD-4770-B007-E9CE496CF5BF}" type="sibTrans" cxnId="{6985E529-462D-4146-9A53-6FC90302EC39}">
      <dgm:prSet/>
      <dgm:spPr/>
      <dgm:t>
        <a:bodyPr/>
        <a:lstStyle/>
        <a:p>
          <a:endParaRPr lang="th-TH"/>
        </a:p>
      </dgm:t>
    </dgm:pt>
    <dgm:pt modelId="{C498A989-CACF-477D-ABCB-319B2D501F96}">
      <dgm:prSet phldrT="[ข้อความ]" custT="1"/>
      <dgm:spPr/>
      <dgm:t>
        <a:bodyPr/>
        <a:lstStyle/>
        <a:p>
          <a:r>
            <a:rPr lang="en-US" sz="2400" b="1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crepitation</a:t>
          </a:r>
          <a:r>
            <a:rPr lang="en-US" sz="24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 </a:t>
          </a:r>
          <a:r>
            <a:rPr lang="th-TH" sz="24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หรือ </a:t>
          </a:r>
          <a:r>
            <a:rPr lang="en-US" sz="24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crackle</a:t>
          </a:r>
          <a:endParaRPr lang="th-TH" sz="2400" dirty="0"/>
        </a:p>
      </dgm:t>
    </dgm:pt>
    <dgm:pt modelId="{6D658803-4676-4B71-B90A-4152EA77F0ED}" type="parTrans" cxnId="{2E000603-026F-4282-9DD8-E76B7DE59D7C}">
      <dgm:prSet/>
      <dgm:spPr/>
      <dgm:t>
        <a:bodyPr/>
        <a:lstStyle/>
        <a:p>
          <a:endParaRPr lang="th-TH"/>
        </a:p>
      </dgm:t>
    </dgm:pt>
    <dgm:pt modelId="{AB8FBF25-D8D9-4788-ADE1-A0CF6DBFEC0D}" type="sibTrans" cxnId="{2E000603-026F-4282-9DD8-E76B7DE59D7C}">
      <dgm:prSet/>
      <dgm:spPr/>
      <dgm:t>
        <a:bodyPr/>
        <a:lstStyle/>
        <a:p>
          <a:endParaRPr lang="th-TH"/>
        </a:p>
      </dgm:t>
    </dgm:pt>
    <dgm:pt modelId="{92827ABE-D240-472E-95D0-C04659D1350E}">
      <dgm:prSet custT="1"/>
      <dgm:spPr/>
      <dgm:t>
        <a:bodyPr/>
        <a:lstStyle/>
        <a:p>
          <a:r>
            <a:rPr lang="th-TH" sz="18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เป็นเสียงที่เกิดจากลมหายใจที่ผ่านท่อทางเดินหายใจขนาดใหญ่ที่แคบ </a:t>
          </a:r>
          <a:endParaRPr lang="th-TH" sz="1800" dirty="0"/>
        </a:p>
      </dgm:t>
    </dgm:pt>
    <dgm:pt modelId="{A9F86DF5-989C-4ED6-AA7A-D4529777533B}" type="parTrans" cxnId="{24CCF81C-678F-4F43-90BB-9DF2E801F41E}">
      <dgm:prSet/>
      <dgm:spPr/>
      <dgm:t>
        <a:bodyPr/>
        <a:lstStyle/>
        <a:p>
          <a:endParaRPr lang="th-TH"/>
        </a:p>
      </dgm:t>
    </dgm:pt>
    <dgm:pt modelId="{2712033B-E758-4E6D-A1AC-46CB12A37B35}" type="sibTrans" cxnId="{24CCF81C-678F-4F43-90BB-9DF2E801F41E}">
      <dgm:prSet/>
      <dgm:spPr/>
      <dgm:t>
        <a:bodyPr/>
        <a:lstStyle/>
        <a:p>
          <a:endParaRPr lang="th-TH"/>
        </a:p>
      </dgm:t>
    </dgm:pt>
    <dgm:pt modelId="{33F86151-EA27-44DC-BFD8-65F4FA887AC9}">
      <dgm:prSet custT="1"/>
      <dgm:spPr/>
      <dgm:t>
        <a:bodyPr/>
        <a:lstStyle/>
        <a:p>
          <a:r>
            <a:rPr lang="th-TH" sz="18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เป็นเสียงหายใจผิดปกติที่เกิดจากกการตีบแคบของหลอดลม หรือ หลอดลมฝอย </a:t>
          </a:r>
          <a:endParaRPr lang="th-TH" sz="1800" dirty="0"/>
        </a:p>
      </dgm:t>
    </dgm:pt>
    <dgm:pt modelId="{C694E50A-6DAC-4EE6-8E4E-CCE8FFB02348}" type="parTrans" cxnId="{FFDB8219-3441-43D2-9D08-6E90EE33F47D}">
      <dgm:prSet/>
      <dgm:spPr/>
      <dgm:t>
        <a:bodyPr/>
        <a:lstStyle/>
        <a:p>
          <a:endParaRPr lang="th-TH"/>
        </a:p>
      </dgm:t>
    </dgm:pt>
    <dgm:pt modelId="{41F4EFF4-50C8-427B-9D3B-E1CC5109D194}" type="sibTrans" cxnId="{FFDB8219-3441-43D2-9D08-6E90EE33F47D}">
      <dgm:prSet/>
      <dgm:spPr/>
      <dgm:t>
        <a:bodyPr/>
        <a:lstStyle/>
        <a:p>
          <a:endParaRPr lang="th-TH"/>
        </a:p>
      </dgm:t>
    </dgm:pt>
    <dgm:pt modelId="{DAE6C060-FF79-4EB7-BA9C-3516AA3E4CBC}">
      <dgm:prSet custT="1"/>
      <dgm:spPr/>
      <dgm:t>
        <a:bodyPr/>
        <a:lstStyle/>
        <a:p>
          <a:r>
            <a:rPr lang="th-TH" sz="16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ได้ยินขณะหายใจเข้า ลักษณะเสียงคล้ายใช้นิ้วขยี้ผมใกล้ๆหู เกิดจากอากาศผ่านน้ำเมือกในหลอดลมฝอยและถุงลม</a:t>
          </a:r>
          <a:endParaRPr lang="th-TH" sz="1600" dirty="0"/>
        </a:p>
      </dgm:t>
    </dgm:pt>
    <dgm:pt modelId="{6C73A6E7-DA46-463A-8979-930FC0C3F5DE}" type="parTrans" cxnId="{ABDF3E7F-7636-4237-A771-6B058166A87D}">
      <dgm:prSet/>
      <dgm:spPr/>
      <dgm:t>
        <a:bodyPr/>
        <a:lstStyle/>
        <a:p>
          <a:endParaRPr lang="th-TH"/>
        </a:p>
      </dgm:t>
    </dgm:pt>
    <dgm:pt modelId="{33238306-9336-410C-B9A0-78FCF84504BA}" type="sibTrans" cxnId="{ABDF3E7F-7636-4237-A771-6B058166A87D}">
      <dgm:prSet/>
      <dgm:spPr/>
      <dgm:t>
        <a:bodyPr/>
        <a:lstStyle/>
        <a:p>
          <a:endParaRPr lang="th-TH"/>
        </a:p>
      </dgm:t>
    </dgm:pt>
    <dgm:pt modelId="{0FF3E63C-FE78-48DC-B7A1-154D31702C18}">
      <dgm:prSet/>
      <dgm:spPr/>
      <dgm:t>
        <a:bodyPr/>
        <a:lstStyle/>
        <a:p>
          <a:r>
            <a:rPr lang="en-US" b="1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wheezing</a:t>
          </a:r>
          <a:endParaRPr lang="th-TH" dirty="0"/>
        </a:p>
      </dgm:t>
    </dgm:pt>
    <dgm:pt modelId="{941539B0-5B25-4AF2-93E2-07A66FC43881}" type="parTrans" cxnId="{299A0CAC-CFD6-437C-A4FC-2ABC86E89F85}">
      <dgm:prSet/>
      <dgm:spPr/>
      <dgm:t>
        <a:bodyPr/>
        <a:lstStyle/>
        <a:p>
          <a:endParaRPr lang="th-TH"/>
        </a:p>
      </dgm:t>
    </dgm:pt>
    <dgm:pt modelId="{0A144DEA-1325-462A-9A70-05552EF47950}" type="sibTrans" cxnId="{299A0CAC-CFD6-437C-A4FC-2ABC86E89F85}">
      <dgm:prSet/>
      <dgm:spPr/>
      <dgm:t>
        <a:bodyPr/>
        <a:lstStyle/>
        <a:p>
          <a:endParaRPr lang="th-TH"/>
        </a:p>
      </dgm:t>
    </dgm:pt>
    <dgm:pt modelId="{115DBD86-5251-4DC4-9A40-1598C50FD2B2}">
      <dgm:prSet custT="1"/>
      <dgm:spPr/>
      <dgm:t>
        <a:bodyPr/>
        <a:lstStyle/>
        <a:p>
          <a:r>
            <a:rPr lang="th-TH" sz="1600" dirty="0" smtClean="0">
              <a:solidFill>
                <a:schemeClr val="tx1"/>
              </a:solidFill>
            </a:rPr>
            <a:t>เกิดจากหลอดลมมีการตีบแคบ  อาจได้ยินในกรณีที่มีก้อนกดภายจาก ภายนอกหลอดลมหรือกรณีมีก้อนในหลอดลม</a:t>
          </a:r>
          <a:endParaRPr lang="th-TH" sz="1600" dirty="0"/>
        </a:p>
      </dgm:t>
    </dgm:pt>
    <dgm:pt modelId="{B43E1E55-693D-4CC1-8F69-8E125E27D2A4}" type="parTrans" cxnId="{6257ECD4-42FD-4DB0-A214-8709436CBFB0}">
      <dgm:prSet/>
      <dgm:spPr/>
      <dgm:t>
        <a:bodyPr/>
        <a:lstStyle/>
        <a:p>
          <a:endParaRPr lang="th-TH"/>
        </a:p>
      </dgm:t>
    </dgm:pt>
    <dgm:pt modelId="{601E66F9-9B71-4FBD-8C13-052AF2EF6AE3}" type="sibTrans" cxnId="{6257ECD4-42FD-4DB0-A214-8709436CBFB0}">
      <dgm:prSet/>
      <dgm:spPr/>
      <dgm:t>
        <a:bodyPr/>
        <a:lstStyle/>
        <a:p>
          <a:endParaRPr lang="th-TH"/>
        </a:p>
      </dgm:t>
    </dgm:pt>
    <dgm:pt modelId="{2829B271-C602-4207-BD1C-36A4B3DB3CF0}">
      <dgm:prSet custT="1"/>
      <dgm:spPr/>
      <dgm:t>
        <a:bodyPr/>
        <a:lstStyle/>
        <a:p>
          <a:endParaRPr lang="th-TH" sz="1600" dirty="0"/>
        </a:p>
      </dgm:t>
    </dgm:pt>
    <dgm:pt modelId="{30F968D1-E553-44F4-8ABB-3ADBE9EDC90A}" type="parTrans" cxnId="{5F3EC2CB-C185-462C-A3F3-6FF49DBD85B7}">
      <dgm:prSet/>
      <dgm:spPr/>
      <dgm:t>
        <a:bodyPr/>
        <a:lstStyle/>
        <a:p>
          <a:endParaRPr lang="th-TH"/>
        </a:p>
      </dgm:t>
    </dgm:pt>
    <dgm:pt modelId="{401622F5-E963-4E59-BB1B-4B644806B4F3}" type="sibTrans" cxnId="{5F3EC2CB-C185-462C-A3F3-6FF49DBD85B7}">
      <dgm:prSet/>
      <dgm:spPr/>
      <dgm:t>
        <a:bodyPr/>
        <a:lstStyle/>
        <a:p>
          <a:endParaRPr lang="th-TH"/>
        </a:p>
      </dgm:t>
    </dgm:pt>
    <dgm:pt modelId="{A4AB61D2-14B7-4EFB-B5B2-824EF8A56F98}" type="pres">
      <dgm:prSet presAssocID="{5DE0CECF-D807-4840-8C93-FCF56EB04F98}" presName="diagram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th-TH"/>
        </a:p>
      </dgm:t>
    </dgm:pt>
    <dgm:pt modelId="{57B14BF6-8C97-4775-8085-D8666344C191}" type="pres">
      <dgm:prSet presAssocID="{5FD18FA5-E330-4630-9FC5-A4542BDA3DFE}" presName="compNode" presStyleCnt="0"/>
      <dgm:spPr/>
    </dgm:pt>
    <dgm:pt modelId="{6A2C1320-BEF6-4C51-B4AF-F48CFA5EDF90}" type="pres">
      <dgm:prSet presAssocID="{5FD18FA5-E330-4630-9FC5-A4542BDA3DFE}" presName="childRec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41675556-A63D-4F4E-8B97-ECF335BA390B}" type="pres">
      <dgm:prSet presAssocID="{5FD18FA5-E330-4630-9FC5-A4542BDA3DFE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39A41B5-981D-4B12-B36D-6691169A1C17}" type="pres">
      <dgm:prSet presAssocID="{5FD18FA5-E330-4630-9FC5-A4542BDA3DFE}" presName="parentRect" presStyleLbl="alignNode1" presStyleIdx="0" presStyleCnt="4"/>
      <dgm:spPr/>
      <dgm:t>
        <a:bodyPr/>
        <a:lstStyle/>
        <a:p>
          <a:endParaRPr lang="th-TH"/>
        </a:p>
      </dgm:t>
    </dgm:pt>
    <dgm:pt modelId="{FEE8897B-607B-4BE5-B874-4FCFD9E1927C}" type="pres">
      <dgm:prSet presAssocID="{5FD18FA5-E330-4630-9FC5-A4542BDA3DFE}" presName="adorn" presStyleLbl="fgAccFollowNode1" presStyleIdx="0" presStyleCnt="4"/>
      <dgm:spPr/>
    </dgm:pt>
    <dgm:pt modelId="{F52E86B0-FEFB-451B-AF2A-1AFB1CB72636}" type="pres">
      <dgm:prSet presAssocID="{6447B1BF-C334-4CFA-82B9-175EBC7ABB3C}" presName="sibTrans" presStyleLbl="sibTrans2D1" presStyleIdx="0" presStyleCnt="0"/>
      <dgm:spPr/>
      <dgm:t>
        <a:bodyPr/>
        <a:lstStyle/>
        <a:p>
          <a:endParaRPr lang="th-TH"/>
        </a:p>
      </dgm:t>
    </dgm:pt>
    <dgm:pt modelId="{E64EA55E-75FA-4336-8F1B-2F7ED5973242}" type="pres">
      <dgm:prSet presAssocID="{BA99A143-385F-43E4-8A8B-F4C6F0ECD8DC}" presName="compNode" presStyleCnt="0"/>
      <dgm:spPr/>
    </dgm:pt>
    <dgm:pt modelId="{83A974CA-04A8-495A-B26B-EF5DE38CE692}" type="pres">
      <dgm:prSet presAssocID="{BA99A143-385F-43E4-8A8B-F4C6F0ECD8DC}" presName="childRec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BBB3BE3E-EC7A-4D9C-92DD-189E5E399B3E}" type="pres">
      <dgm:prSet presAssocID="{BA99A143-385F-43E4-8A8B-F4C6F0ECD8DC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D05DDC82-FCD7-4D44-A035-ED18E55B2797}" type="pres">
      <dgm:prSet presAssocID="{BA99A143-385F-43E4-8A8B-F4C6F0ECD8DC}" presName="parentRect" presStyleLbl="alignNode1" presStyleIdx="1" presStyleCnt="4"/>
      <dgm:spPr/>
      <dgm:t>
        <a:bodyPr/>
        <a:lstStyle/>
        <a:p>
          <a:endParaRPr lang="th-TH"/>
        </a:p>
      </dgm:t>
    </dgm:pt>
    <dgm:pt modelId="{B126E78E-44E3-4596-B6FF-B92149A2328D}" type="pres">
      <dgm:prSet presAssocID="{BA99A143-385F-43E4-8A8B-F4C6F0ECD8DC}" presName="adorn" presStyleLbl="fgAccFollowNode1" presStyleIdx="1" presStyleCnt="4"/>
      <dgm:spPr/>
    </dgm:pt>
    <dgm:pt modelId="{59292F46-41CF-4040-BFFC-4018D32DBCCA}" type="pres">
      <dgm:prSet presAssocID="{CC025375-A0AD-4770-B007-E9CE496CF5BF}" presName="sibTrans" presStyleLbl="sibTrans2D1" presStyleIdx="0" presStyleCnt="0"/>
      <dgm:spPr/>
      <dgm:t>
        <a:bodyPr/>
        <a:lstStyle/>
        <a:p>
          <a:endParaRPr lang="th-TH"/>
        </a:p>
      </dgm:t>
    </dgm:pt>
    <dgm:pt modelId="{8719ABC0-3FCD-485B-826E-B3FDD3B8464C}" type="pres">
      <dgm:prSet presAssocID="{C498A989-CACF-477D-ABCB-319B2D501F96}" presName="compNode" presStyleCnt="0"/>
      <dgm:spPr/>
    </dgm:pt>
    <dgm:pt modelId="{F809368D-1233-45B8-9266-0B28E4849FBA}" type="pres">
      <dgm:prSet presAssocID="{C498A989-CACF-477D-ABCB-319B2D501F96}" presName="childRec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1588317D-AFDD-4E97-AF42-9DB7B1CBA522}" type="pres">
      <dgm:prSet presAssocID="{C498A989-CACF-477D-ABCB-319B2D501F96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D143FF97-24A8-4A1C-94EC-8B573E505422}" type="pres">
      <dgm:prSet presAssocID="{C498A989-CACF-477D-ABCB-319B2D501F96}" presName="parentRect" presStyleLbl="alignNode1" presStyleIdx="2" presStyleCnt="4"/>
      <dgm:spPr/>
      <dgm:t>
        <a:bodyPr/>
        <a:lstStyle/>
        <a:p>
          <a:endParaRPr lang="th-TH"/>
        </a:p>
      </dgm:t>
    </dgm:pt>
    <dgm:pt modelId="{43285375-878D-47C6-9263-6A099841766A}" type="pres">
      <dgm:prSet presAssocID="{C498A989-CACF-477D-ABCB-319B2D501F96}" presName="adorn" presStyleLbl="fgAccFollowNode1" presStyleIdx="2" presStyleCnt="4"/>
      <dgm:spPr/>
    </dgm:pt>
    <dgm:pt modelId="{52008351-EE02-453F-8B18-AA02C9D0C38A}" type="pres">
      <dgm:prSet presAssocID="{AB8FBF25-D8D9-4788-ADE1-A0CF6DBFEC0D}" presName="sibTrans" presStyleLbl="sibTrans2D1" presStyleIdx="0" presStyleCnt="0"/>
      <dgm:spPr/>
      <dgm:t>
        <a:bodyPr/>
        <a:lstStyle/>
        <a:p>
          <a:endParaRPr lang="th-TH"/>
        </a:p>
      </dgm:t>
    </dgm:pt>
    <dgm:pt modelId="{F9BE7BAE-441A-4BAB-8EF5-E8DA4468F6D2}" type="pres">
      <dgm:prSet presAssocID="{0FF3E63C-FE78-48DC-B7A1-154D31702C18}" presName="compNode" presStyleCnt="0"/>
      <dgm:spPr/>
    </dgm:pt>
    <dgm:pt modelId="{B77DB9F0-D31C-4D06-863D-14B2787A5560}" type="pres">
      <dgm:prSet presAssocID="{0FF3E63C-FE78-48DC-B7A1-154D31702C18}" presName="childRec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DDA1D621-8AF7-4810-A45A-ADA5089584F4}" type="pres">
      <dgm:prSet presAssocID="{0FF3E63C-FE78-48DC-B7A1-154D31702C18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FD596BC9-DABB-421F-897D-DCD2BBF4A236}" type="pres">
      <dgm:prSet presAssocID="{0FF3E63C-FE78-48DC-B7A1-154D31702C18}" presName="parentRect" presStyleLbl="alignNode1" presStyleIdx="3" presStyleCnt="4"/>
      <dgm:spPr/>
      <dgm:t>
        <a:bodyPr/>
        <a:lstStyle/>
        <a:p>
          <a:endParaRPr lang="th-TH"/>
        </a:p>
      </dgm:t>
    </dgm:pt>
    <dgm:pt modelId="{87226C25-5618-4785-9930-0B956E848E9A}" type="pres">
      <dgm:prSet presAssocID="{0FF3E63C-FE78-48DC-B7A1-154D31702C18}" presName="adorn" presStyleLbl="fgAccFollowNode1" presStyleIdx="3" presStyleCnt="4"/>
      <dgm:spPr/>
    </dgm:pt>
  </dgm:ptLst>
  <dgm:cxnLst>
    <dgm:cxn modelId="{5B3AC27F-3D93-44D0-AB61-0D5FA117C143}" type="presOf" srcId="{33F86151-EA27-44DC-BFD8-65F4FA887AC9}" destId="{83A974CA-04A8-495A-B26B-EF5DE38CE692}" srcOrd="0" destOrd="0" presId="urn:microsoft.com/office/officeart/2005/8/layout/bList2"/>
    <dgm:cxn modelId="{D61633F8-9DBA-41FB-9230-73647ABD93EB}" type="presOf" srcId="{C498A989-CACF-477D-ABCB-319B2D501F96}" destId="{D143FF97-24A8-4A1C-94EC-8B573E505422}" srcOrd="1" destOrd="0" presId="urn:microsoft.com/office/officeart/2005/8/layout/bList2"/>
    <dgm:cxn modelId="{C4A70163-4AC6-41AD-B87E-6AF621C5672B}" type="presOf" srcId="{AB8FBF25-D8D9-4788-ADE1-A0CF6DBFEC0D}" destId="{52008351-EE02-453F-8B18-AA02C9D0C38A}" srcOrd="0" destOrd="0" presId="urn:microsoft.com/office/officeart/2005/8/layout/bList2"/>
    <dgm:cxn modelId="{74D134DD-C928-4B6F-8A22-6BF0237A5D23}" type="presOf" srcId="{2829B271-C602-4207-BD1C-36A4B3DB3CF0}" destId="{B77DB9F0-D31C-4D06-863D-14B2787A5560}" srcOrd="0" destOrd="1" presId="urn:microsoft.com/office/officeart/2005/8/layout/bList2"/>
    <dgm:cxn modelId="{6CA7848E-BDFD-4B7E-9313-9283B222AB24}" type="presOf" srcId="{5DE0CECF-D807-4840-8C93-FCF56EB04F98}" destId="{A4AB61D2-14B7-4EFB-B5B2-824EF8A56F98}" srcOrd="0" destOrd="0" presId="urn:microsoft.com/office/officeart/2005/8/layout/bList2"/>
    <dgm:cxn modelId="{DDE094FF-217B-4A63-85FD-52DB75348B92}" type="presOf" srcId="{DAE6C060-FF79-4EB7-BA9C-3516AA3E4CBC}" destId="{F809368D-1233-45B8-9266-0B28E4849FBA}" srcOrd="0" destOrd="0" presId="urn:microsoft.com/office/officeart/2005/8/layout/bList2"/>
    <dgm:cxn modelId="{2E000603-026F-4282-9DD8-E76B7DE59D7C}" srcId="{5DE0CECF-D807-4840-8C93-FCF56EB04F98}" destId="{C498A989-CACF-477D-ABCB-319B2D501F96}" srcOrd="2" destOrd="0" parTransId="{6D658803-4676-4B71-B90A-4152EA77F0ED}" sibTransId="{AB8FBF25-D8D9-4788-ADE1-A0CF6DBFEC0D}"/>
    <dgm:cxn modelId="{DA04CBDA-5194-44B9-81C7-88718D708805}" srcId="{5DE0CECF-D807-4840-8C93-FCF56EB04F98}" destId="{5FD18FA5-E330-4630-9FC5-A4542BDA3DFE}" srcOrd="0" destOrd="0" parTransId="{38E3F15F-E602-44CB-8BFA-FC7D6E2C061F}" sibTransId="{6447B1BF-C334-4CFA-82B9-175EBC7ABB3C}"/>
    <dgm:cxn modelId="{E05E284E-FFEB-4FDD-9DEE-D2E989B97EC3}" type="presOf" srcId="{CC025375-A0AD-4770-B007-E9CE496CF5BF}" destId="{59292F46-41CF-4040-BFFC-4018D32DBCCA}" srcOrd="0" destOrd="0" presId="urn:microsoft.com/office/officeart/2005/8/layout/bList2"/>
    <dgm:cxn modelId="{86133D94-59AC-4015-B6D6-D0DC9567A6F9}" type="presOf" srcId="{115DBD86-5251-4DC4-9A40-1598C50FD2B2}" destId="{B77DB9F0-D31C-4D06-863D-14B2787A5560}" srcOrd="0" destOrd="0" presId="urn:microsoft.com/office/officeart/2005/8/layout/bList2"/>
    <dgm:cxn modelId="{8D741146-A6D4-4F77-8DFF-FB1C48A6037F}" type="presOf" srcId="{6447B1BF-C334-4CFA-82B9-175EBC7ABB3C}" destId="{F52E86B0-FEFB-451B-AF2A-1AFB1CB72636}" srcOrd="0" destOrd="0" presId="urn:microsoft.com/office/officeart/2005/8/layout/bList2"/>
    <dgm:cxn modelId="{ABDF3E7F-7636-4237-A771-6B058166A87D}" srcId="{C498A989-CACF-477D-ABCB-319B2D501F96}" destId="{DAE6C060-FF79-4EB7-BA9C-3516AA3E4CBC}" srcOrd="0" destOrd="0" parTransId="{6C73A6E7-DA46-463A-8979-930FC0C3F5DE}" sibTransId="{33238306-9336-410C-B9A0-78FCF84504BA}"/>
    <dgm:cxn modelId="{14E45287-A487-4D96-BE06-42B5F240BF8D}" type="presOf" srcId="{C498A989-CACF-477D-ABCB-319B2D501F96}" destId="{1588317D-AFDD-4E97-AF42-9DB7B1CBA522}" srcOrd="0" destOrd="0" presId="urn:microsoft.com/office/officeart/2005/8/layout/bList2"/>
    <dgm:cxn modelId="{5F3EC2CB-C185-462C-A3F3-6FF49DBD85B7}" srcId="{0FF3E63C-FE78-48DC-B7A1-154D31702C18}" destId="{2829B271-C602-4207-BD1C-36A4B3DB3CF0}" srcOrd="1" destOrd="0" parTransId="{30F968D1-E553-44F4-8ABB-3ADBE9EDC90A}" sibTransId="{401622F5-E963-4E59-BB1B-4B644806B4F3}"/>
    <dgm:cxn modelId="{24CCF81C-678F-4F43-90BB-9DF2E801F41E}" srcId="{5FD18FA5-E330-4630-9FC5-A4542BDA3DFE}" destId="{92827ABE-D240-472E-95D0-C04659D1350E}" srcOrd="0" destOrd="0" parTransId="{A9F86DF5-989C-4ED6-AA7A-D4529777533B}" sibTransId="{2712033B-E758-4E6D-A1AC-46CB12A37B35}"/>
    <dgm:cxn modelId="{FFDB8219-3441-43D2-9D08-6E90EE33F47D}" srcId="{BA99A143-385F-43E4-8A8B-F4C6F0ECD8DC}" destId="{33F86151-EA27-44DC-BFD8-65F4FA887AC9}" srcOrd="0" destOrd="0" parTransId="{C694E50A-6DAC-4EE6-8E4E-CCE8FFB02348}" sibTransId="{41F4EFF4-50C8-427B-9D3B-E1CC5109D194}"/>
    <dgm:cxn modelId="{6257ECD4-42FD-4DB0-A214-8709436CBFB0}" srcId="{0FF3E63C-FE78-48DC-B7A1-154D31702C18}" destId="{115DBD86-5251-4DC4-9A40-1598C50FD2B2}" srcOrd="0" destOrd="0" parTransId="{B43E1E55-693D-4CC1-8F69-8E125E27D2A4}" sibTransId="{601E66F9-9B71-4FBD-8C13-052AF2EF6AE3}"/>
    <dgm:cxn modelId="{F46C7425-6FF9-4C0D-AD36-CD94D36ACA42}" type="presOf" srcId="{92827ABE-D240-472E-95D0-C04659D1350E}" destId="{6A2C1320-BEF6-4C51-B4AF-F48CFA5EDF90}" srcOrd="0" destOrd="0" presId="urn:microsoft.com/office/officeart/2005/8/layout/bList2"/>
    <dgm:cxn modelId="{6985E529-462D-4146-9A53-6FC90302EC39}" srcId="{5DE0CECF-D807-4840-8C93-FCF56EB04F98}" destId="{BA99A143-385F-43E4-8A8B-F4C6F0ECD8DC}" srcOrd="1" destOrd="0" parTransId="{B87EB289-F0A4-49F1-A664-E0B800F7F793}" sibTransId="{CC025375-A0AD-4770-B007-E9CE496CF5BF}"/>
    <dgm:cxn modelId="{299A0CAC-CFD6-437C-A4FC-2ABC86E89F85}" srcId="{5DE0CECF-D807-4840-8C93-FCF56EB04F98}" destId="{0FF3E63C-FE78-48DC-B7A1-154D31702C18}" srcOrd="3" destOrd="0" parTransId="{941539B0-5B25-4AF2-93E2-07A66FC43881}" sibTransId="{0A144DEA-1325-462A-9A70-05552EF47950}"/>
    <dgm:cxn modelId="{D09FFA76-41E2-4727-AEB0-7FB773F23608}" type="presOf" srcId="{5FD18FA5-E330-4630-9FC5-A4542BDA3DFE}" destId="{41675556-A63D-4F4E-8B97-ECF335BA390B}" srcOrd="0" destOrd="0" presId="urn:microsoft.com/office/officeart/2005/8/layout/bList2"/>
    <dgm:cxn modelId="{5E2D2AB8-048B-45D4-A4FB-107B6ECDB5C8}" type="presOf" srcId="{0FF3E63C-FE78-48DC-B7A1-154D31702C18}" destId="{DDA1D621-8AF7-4810-A45A-ADA5089584F4}" srcOrd="0" destOrd="0" presId="urn:microsoft.com/office/officeart/2005/8/layout/bList2"/>
    <dgm:cxn modelId="{0A5E32A4-D9BD-4929-ADC2-AE73840A5B21}" type="presOf" srcId="{BA99A143-385F-43E4-8A8B-F4C6F0ECD8DC}" destId="{BBB3BE3E-EC7A-4D9C-92DD-189E5E399B3E}" srcOrd="0" destOrd="0" presId="urn:microsoft.com/office/officeart/2005/8/layout/bList2"/>
    <dgm:cxn modelId="{AD403765-DF6F-48C5-AB24-0B381CAFBA14}" type="presOf" srcId="{0FF3E63C-FE78-48DC-B7A1-154D31702C18}" destId="{FD596BC9-DABB-421F-897D-DCD2BBF4A236}" srcOrd="1" destOrd="0" presId="urn:microsoft.com/office/officeart/2005/8/layout/bList2"/>
    <dgm:cxn modelId="{3A86EC01-CA5D-4CCE-AC46-C7AED06D420F}" type="presOf" srcId="{5FD18FA5-E330-4630-9FC5-A4542BDA3DFE}" destId="{839A41B5-981D-4B12-B36D-6691169A1C17}" srcOrd="1" destOrd="0" presId="urn:microsoft.com/office/officeart/2005/8/layout/bList2"/>
    <dgm:cxn modelId="{D4FC2698-EA59-4883-AEC2-D89B33FE89C5}" type="presOf" srcId="{BA99A143-385F-43E4-8A8B-F4C6F0ECD8DC}" destId="{D05DDC82-FCD7-4D44-A035-ED18E55B2797}" srcOrd="1" destOrd="0" presId="urn:microsoft.com/office/officeart/2005/8/layout/bList2"/>
    <dgm:cxn modelId="{D6D66269-DEAC-49FD-B9D5-6443833B06DF}" type="presParOf" srcId="{A4AB61D2-14B7-4EFB-B5B2-824EF8A56F98}" destId="{57B14BF6-8C97-4775-8085-D8666344C191}" srcOrd="0" destOrd="0" presId="urn:microsoft.com/office/officeart/2005/8/layout/bList2"/>
    <dgm:cxn modelId="{2703AC26-80B1-4CCB-8D6A-27988F9480F2}" type="presParOf" srcId="{57B14BF6-8C97-4775-8085-D8666344C191}" destId="{6A2C1320-BEF6-4C51-B4AF-F48CFA5EDF90}" srcOrd="0" destOrd="0" presId="urn:microsoft.com/office/officeart/2005/8/layout/bList2"/>
    <dgm:cxn modelId="{2068503F-144C-4163-B700-173A642CC6CA}" type="presParOf" srcId="{57B14BF6-8C97-4775-8085-D8666344C191}" destId="{41675556-A63D-4F4E-8B97-ECF335BA390B}" srcOrd="1" destOrd="0" presId="urn:microsoft.com/office/officeart/2005/8/layout/bList2"/>
    <dgm:cxn modelId="{2036703E-FD4F-4AC2-B8C7-FC75642421ED}" type="presParOf" srcId="{57B14BF6-8C97-4775-8085-D8666344C191}" destId="{839A41B5-981D-4B12-B36D-6691169A1C17}" srcOrd="2" destOrd="0" presId="urn:microsoft.com/office/officeart/2005/8/layout/bList2"/>
    <dgm:cxn modelId="{9C5D507F-1800-4F72-BA3E-A4A619E4CFA4}" type="presParOf" srcId="{57B14BF6-8C97-4775-8085-D8666344C191}" destId="{FEE8897B-607B-4BE5-B874-4FCFD9E1927C}" srcOrd="3" destOrd="0" presId="urn:microsoft.com/office/officeart/2005/8/layout/bList2"/>
    <dgm:cxn modelId="{9D72BA3E-5BB6-470E-8E73-A1D0456FEAFB}" type="presParOf" srcId="{A4AB61D2-14B7-4EFB-B5B2-824EF8A56F98}" destId="{F52E86B0-FEFB-451B-AF2A-1AFB1CB72636}" srcOrd="1" destOrd="0" presId="urn:microsoft.com/office/officeart/2005/8/layout/bList2"/>
    <dgm:cxn modelId="{57C823A7-357F-4E60-8A79-ADC156568AB1}" type="presParOf" srcId="{A4AB61D2-14B7-4EFB-B5B2-824EF8A56F98}" destId="{E64EA55E-75FA-4336-8F1B-2F7ED5973242}" srcOrd="2" destOrd="0" presId="urn:microsoft.com/office/officeart/2005/8/layout/bList2"/>
    <dgm:cxn modelId="{108F3100-F282-41A7-A169-EFCE2D8DFAE0}" type="presParOf" srcId="{E64EA55E-75FA-4336-8F1B-2F7ED5973242}" destId="{83A974CA-04A8-495A-B26B-EF5DE38CE692}" srcOrd="0" destOrd="0" presId="urn:microsoft.com/office/officeart/2005/8/layout/bList2"/>
    <dgm:cxn modelId="{2551E299-86E7-4DDC-8D3A-EFBBB72927AC}" type="presParOf" srcId="{E64EA55E-75FA-4336-8F1B-2F7ED5973242}" destId="{BBB3BE3E-EC7A-4D9C-92DD-189E5E399B3E}" srcOrd="1" destOrd="0" presId="urn:microsoft.com/office/officeart/2005/8/layout/bList2"/>
    <dgm:cxn modelId="{873FC6D1-C1BC-4EB3-92CF-FB2382874686}" type="presParOf" srcId="{E64EA55E-75FA-4336-8F1B-2F7ED5973242}" destId="{D05DDC82-FCD7-4D44-A035-ED18E55B2797}" srcOrd="2" destOrd="0" presId="urn:microsoft.com/office/officeart/2005/8/layout/bList2"/>
    <dgm:cxn modelId="{66818554-351D-4E46-9999-1DCA15ED21CC}" type="presParOf" srcId="{E64EA55E-75FA-4336-8F1B-2F7ED5973242}" destId="{B126E78E-44E3-4596-B6FF-B92149A2328D}" srcOrd="3" destOrd="0" presId="urn:microsoft.com/office/officeart/2005/8/layout/bList2"/>
    <dgm:cxn modelId="{C6564CAB-88BC-41E8-8888-B06F88D6D639}" type="presParOf" srcId="{A4AB61D2-14B7-4EFB-B5B2-824EF8A56F98}" destId="{59292F46-41CF-4040-BFFC-4018D32DBCCA}" srcOrd="3" destOrd="0" presId="urn:microsoft.com/office/officeart/2005/8/layout/bList2"/>
    <dgm:cxn modelId="{70136BA8-82F6-468D-91D8-BB3DBE3D2EF5}" type="presParOf" srcId="{A4AB61D2-14B7-4EFB-B5B2-824EF8A56F98}" destId="{8719ABC0-3FCD-485B-826E-B3FDD3B8464C}" srcOrd="4" destOrd="0" presId="urn:microsoft.com/office/officeart/2005/8/layout/bList2"/>
    <dgm:cxn modelId="{A9C3CBA5-9A81-4DA3-B019-E2496FD895B5}" type="presParOf" srcId="{8719ABC0-3FCD-485B-826E-B3FDD3B8464C}" destId="{F809368D-1233-45B8-9266-0B28E4849FBA}" srcOrd="0" destOrd="0" presId="urn:microsoft.com/office/officeart/2005/8/layout/bList2"/>
    <dgm:cxn modelId="{ABCFA13D-6BC7-4981-A876-3CE38186431E}" type="presParOf" srcId="{8719ABC0-3FCD-485B-826E-B3FDD3B8464C}" destId="{1588317D-AFDD-4E97-AF42-9DB7B1CBA522}" srcOrd="1" destOrd="0" presId="urn:microsoft.com/office/officeart/2005/8/layout/bList2"/>
    <dgm:cxn modelId="{C7C933AE-5091-4EBD-A984-CA621AA871E0}" type="presParOf" srcId="{8719ABC0-3FCD-485B-826E-B3FDD3B8464C}" destId="{D143FF97-24A8-4A1C-94EC-8B573E505422}" srcOrd="2" destOrd="0" presId="urn:microsoft.com/office/officeart/2005/8/layout/bList2"/>
    <dgm:cxn modelId="{1B96F83B-C425-4790-B4E1-FEFC6BB25485}" type="presParOf" srcId="{8719ABC0-3FCD-485B-826E-B3FDD3B8464C}" destId="{43285375-878D-47C6-9263-6A099841766A}" srcOrd="3" destOrd="0" presId="urn:microsoft.com/office/officeart/2005/8/layout/bList2"/>
    <dgm:cxn modelId="{677827F7-9757-4B21-BFAE-604D4DDDC01B}" type="presParOf" srcId="{A4AB61D2-14B7-4EFB-B5B2-824EF8A56F98}" destId="{52008351-EE02-453F-8B18-AA02C9D0C38A}" srcOrd="5" destOrd="0" presId="urn:microsoft.com/office/officeart/2005/8/layout/bList2"/>
    <dgm:cxn modelId="{17D430D0-5D8C-4BFE-984A-8EB94D0E275C}" type="presParOf" srcId="{A4AB61D2-14B7-4EFB-B5B2-824EF8A56F98}" destId="{F9BE7BAE-441A-4BAB-8EF5-E8DA4468F6D2}" srcOrd="6" destOrd="0" presId="urn:microsoft.com/office/officeart/2005/8/layout/bList2"/>
    <dgm:cxn modelId="{9FB60572-8859-4281-98F9-C69AEFF27B91}" type="presParOf" srcId="{F9BE7BAE-441A-4BAB-8EF5-E8DA4468F6D2}" destId="{B77DB9F0-D31C-4D06-863D-14B2787A5560}" srcOrd="0" destOrd="0" presId="urn:microsoft.com/office/officeart/2005/8/layout/bList2"/>
    <dgm:cxn modelId="{E7A3FE8A-AC9A-475E-BE91-6EB415FE811E}" type="presParOf" srcId="{F9BE7BAE-441A-4BAB-8EF5-E8DA4468F6D2}" destId="{DDA1D621-8AF7-4810-A45A-ADA5089584F4}" srcOrd="1" destOrd="0" presId="urn:microsoft.com/office/officeart/2005/8/layout/bList2"/>
    <dgm:cxn modelId="{1F4256A2-8D2E-4DFE-A1AF-A0A27C57B650}" type="presParOf" srcId="{F9BE7BAE-441A-4BAB-8EF5-E8DA4468F6D2}" destId="{FD596BC9-DABB-421F-897D-DCD2BBF4A236}" srcOrd="2" destOrd="0" presId="urn:microsoft.com/office/officeart/2005/8/layout/bList2"/>
    <dgm:cxn modelId="{903E4B93-B0B6-4BE9-8E4B-825543D26594}" type="presParOf" srcId="{F9BE7BAE-441A-4BAB-8EF5-E8DA4468F6D2}" destId="{87226C25-5618-4785-9930-0B956E848E9A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ลักษณะรูปร่างและขนาดของทรวงอก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ลักษณะการหายใจ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การเคลื่อนไหวของทรวงอก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smtClean="0"/>
            <a:t>ปริมาตรของทรวงอก</a:t>
          </a:r>
          <a:endParaRPr lang="th-TH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5E26FBF9-E3E9-4E87-BBE0-10B71D0C9A4D}" type="presOf" srcId="{AAA0BD82-8019-41E3-B3D2-7463AF121537}" destId="{3A5B69D5-972E-40E8-83A5-347325B42C7E}" srcOrd="0" destOrd="0" presId="urn:microsoft.com/office/officeart/2005/8/layout/chevron2"/>
    <dgm:cxn modelId="{3267338D-5321-4B0C-9765-3CCF8D7121E4}" type="presOf" srcId="{A23F0633-F061-4AE7-9C27-1A13D0252BBB}" destId="{04F5BED9-F9D5-4A98-8418-2311A4FC846B}" srcOrd="0" destOrd="0" presId="urn:microsoft.com/office/officeart/2005/8/layout/chevron2"/>
    <dgm:cxn modelId="{B8693A10-D2F5-4B63-92FA-8880587CEB31}" type="presOf" srcId="{AA84AFD1-C213-43D0-89BA-07C0C4F0A413}" destId="{CC23DA14-C72A-4CEE-9308-A87ADD5E3A7C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0E62AC4B-F5E6-427A-9798-32976E291853}" type="presOf" srcId="{A56F59A6-417B-4A1C-B62C-CAFD609275AB}" destId="{A57815FA-58B8-46CC-847F-158340B38C07}" srcOrd="0" destOrd="0" presId="urn:microsoft.com/office/officeart/2005/8/layout/chevron2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8F4351B-51B7-459E-83D2-92162B9B1D59}" type="presOf" srcId="{9AE963DB-72C9-4D3C-BA96-1255D1E4B7A5}" destId="{3F030C90-B56D-40AD-9618-46085CC11402}" srcOrd="0" destOrd="0" presId="urn:microsoft.com/office/officeart/2005/8/layout/chevron2"/>
    <dgm:cxn modelId="{F99EED33-54E6-431D-9299-EDF774D47327}" type="presOf" srcId="{6FF41C10-7613-43B7-971D-4CB9F3BC5308}" destId="{85414D00-8EC1-47D0-9045-8C1DF5528AD9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E6E65251-AE11-46E1-BB5A-8521CB432B5C}" type="presOf" srcId="{69E44BE2-0FAF-4D5C-A5CC-E511C3237C2B}" destId="{D1013BA2-7724-44DE-BAC1-51DC9F710D83}" srcOrd="0" destOrd="0" presId="urn:microsoft.com/office/officeart/2005/8/layout/chevron2"/>
    <dgm:cxn modelId="{76019DA9-462E-4CB2-8B04-80E8B82459BE}" type="presOf" srcId="{462BC9EE-8862-4AFC-8236-C98FB7141FC0}" destId="{6FFFFC37-7EB7-41E1-A994-B7D801C6E202}" srcOrd="0" destOrd="0" presId="urn:microsoft.com/office/officeart/2005/8/layout/chevron2"/>
    <dgm:cxn modelId="{8A0E41BB-64CF-439C-9E41-D6FF7213F80E}" type="presOf" srcId="{B06CD221-E8A7-473F-BC8D-F95517F54DFC}" destId="{BC6A3C07-1A4D-46B5-96E2-51A30C7F1DF8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47920855-D9DF-46B1-AAAC-9CAC213860DB}" type="presParOf" srcId="{D1013BA2-7724-44DE-BAC1-51DC9F710D83}" destId="{28440EBD-9985-4841-B88E-CC06109A051C}" srcOrd="0" destOrd="0" presId="urn:microsoft.com/office/officeart/2005/8/layout/chevron2"/>
    <dgm:cxn modelId="{D83FF7F8-C9FD-445C-A57A-8DCC5C2988A9}" type="presParOf" srcId="{28440EBD-9985-4841-B88E-CC06109A051C}" destId="{A57815FA-58B8-46CC-847F-158340B38C07}" srcOrd="0" destOrd="0" presId="urn:microsoft.com/office/officeart/2005/8/layout/chevron2"/>
    <dgm:cxn modelId="{5AE452D2-F174-4C99-8A25-330E18EAB21A}" type="presParOf" srcId="{28440EBD-9985-4841-B88E-CC06109A051C}" destId="{3A5B69D5-972E-40E8-83A5-347325B42C7E}" srcOrd="1" destOrd="0" presId="urn:microsoft.com/office/officeart/2005/8/layout/chevron2"/>
    <dgm:cxn modelId="{3578BBCE-A78C-4DDB-AE73-25FA5D315390}" type="presParOf" srcId="{D1013BA2-7724-44DE-BAC1-51DC9F710D83}" destId="{7A21F01E-BD22-4D9D-9055-5CE08A38C2D1}" srcOrd="1" destOrd="0" presId="urn:microsoft.com/office/officeart/2005/8/layout/chevron2"/>
    <dgm:cxn modelId="{2EBBA425-92A5-4009-91D7-0EDA11A68C2B}" type="presParOf" srcId="{D1013BA2-7724-44DE-BAC1-51DC9F710D83}" destId="{10BEFC55-585E-4CB1-999D-E6A9BB3A7175}" srcOrd="2" destOrd="0" presId="urn:microsoft.com/office/officeart/2005/8/layout/chevron2"/>
    <dgm:cxn modelId="{6182D795-38D3-402F-A2F5-0B9900042B3F}" type="presParOf" srcId="{10BEFC55-585E-4CB1-999D-E6A9BB3A7175}" destId="{3F030C90-B56D-40AD-9618-46085CC11402}" srcOrd="0" destOrd="0" presId="urn:microsoft.com/office/officeart/2005/8/layout/chevron2"/>
    <dgm:cxn modelId="{2F1592D4-B784-4A72-A404-B1EEAF945888}" type="presParOf" srcId="{10BEFC55-585E-4CB1-999D-E6A9BB3A7175}" destId="{85414D00-8EC1-47D0-9045-8C1DF5528AD9}" srcOrd="1" destOrd="0" presId="urn:microsoft.com/office/officeart/2005/8/layout/chevron2"/>
    <dgm:cxn modelId="{863084CC-36BD-4CB2-9FB5-503941F05D38}" type="presParOf" srcId="{D1013BA2-7724-44DE-BAC1-51DC9F710D83}" destId="{60CDD499-EC90-43DF-AC1D-E7BAE4A7DE48}" srcOrd="3" destOrd="0" presId="urn:microsoft.com/office/officeart/2005/8/layout/chevron2"/>
    <dgm:cxn modelId="{A5D2389B-CAB1-4CF1-8FEC-35EA314BB491}" type="presParOf" srcId="{D1013BA2-7724-44DE-BAC1-51DC9F710D83}" destId="{FBBD1FA2-12C6-4132-839C-5D39390F4340}" srcOrd="4" destOrd="0" presId="urn:microsoft.com/office/officeart/2005/8/layout/chevron2"/>
    <dgm:cxn modelId="{9A645CDC-F9E6-4C1E-B9B9-BEC888C0D4E3}" type="presParOf" srcId="{FBBD1FA2-12C6-4132-839C-5D39390F4340}" destId="{6FFFFC37-7EB7-41E1-A994-B7D801C6E202}" srcOrd="0" destOrd="0" presId="urn:microsoft.com/office/officeart/2005/8/layout/chevron2"/>
    <dgm:cxn modelId="{62DC4219-562F-4314-957E-DCC5B65FB57D}" type="presParOf" srcId="{FBBD1FA2-12C6-4132-839C-5D39390F4340}" destId="{BC6A3C07-1A4D-46B5-96E2-51A30C7F1DF8}" srcOrd="1" destOrd="0" presId="urn:microsoft.com/office/officeart/2005/8/layout/chevron2"/>
    <dgm:cxn modelId="{BFA0F7B2-D147-40FF-A2C1-FBB49BFF2352}" type="presParOf" srcId="{D1013BA2-7724-44DE-BAC1-51DC9F710D83}" destId="{ED88EBB4-6778-40C9-B932-7C22D378A47B}" srcOrd="5" destOrd="0" presId="urn:microsoft.com/office/officeart/2005/8/layout/chevron2"/>
    <dgm:cxn modelId="{AC0DEAE0-BF9D-4BE9-8F78-77B116260775}" type="presParOf" srcId="{D1013BA2-7724-44DE-BAC1-51DC9F710D83}" destId="{3FAC84AF-6494-45AA-AE1A-EA0BCBD3079A}" srcOrd="6" destOrd="0" presId="urn:microsoft.com/office/officeart/2005/8/layout/chevron2"/>
    <dgm:cxn modelId="{7CD71445-E3CE-4947-8AB5-401F3AFC197E}" type="presParOf" srcId="{3FAC84AF-6494-45AA-AE1A-EA0BCBD3079A}" destId="{04F5BED9-F9D5-4A98-8418-2311A4FC846B}" srcOrd="0" destOrd="0" presId="urn:microsoft.com/office/officeart/2005/8/layout/chevron2"/>
    <dgm:cxn modelId="{181A03F2-920F-468B-BB24-784C9394A974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en-US" dirty="0" smtClean="0"/>
            <a:t>Barrel chest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en-US" dirty="0" smtClean="0"/>
            <a:t>Funnel chest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en-US" dirty="0" smtClean="0"/>
            <a:t>Funnel chest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Pigeon chest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BAB5F0AE-4540-4FF0-8FB2-11DB7F669048}" type="presOf" srcId="{A56F59A6-417B-4A1C-B62C-CAFD609275AB}" destId="{A57815FA-58B8-46CC-847F-158340B38C07}" srcOrd="0" destOrd="0" presId="urn:microsoft.com/office/officeart/2005/8/layout/chevron2"/>
    <dgm:cxn modelId="{FF52B818-B7E8-4536-8CAB-53EAB9919CB7}" type="presOf" srcId="{462BC9EE-8862-4AFC-8236-C98FB7141FC0}" destId="{6FFFFC37-7EB7-41E1-A994-B7D801C6E202}" srcOrd="0" destOrd="0" presId="urn:microsoft.com/office/officeart/2005/8/layout/chevron2"/>
    <dgm:cxn modelId="{0097CE20-5B10-4CB7-ADAF-A2BB64FC7A75}" type="presOf" srcId="{6FF41C10-7613-43B7-971D-4CB9F3BC5308}" destId="{85414D00-8EC1-47D0-9045-8C1DF5528AD9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5FD0E62-D310-45FE-A564-12EB7CF16349}" type="presOf" srcId="{A23F0633-F061-4AE7-9C27-1A13D0252BBB}" destId="{04F5BED9-F9D5-4A98-8418-2311A4FC846B}" srcOrd="0" destOrd="0" presId="urn:microsoft.com/office/officeart/2005/8/layout/chevron2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FCE4B23B-0B05-4377-B273-9E8565EC6A10}" type="presOf" srcId="{9AE963DB-72C9-4D3C-BA96-1255D1E4B7A5}" destId="{3F030C90-B56D-40AD-9618-46085CC11402}" srcOrd="0" destOrd="0" presId="urn:microsoft.com/office/officeart/2005/8/layout/chevron2"/>
    <dgm:cxn modelId="{42065AEB-6AD7-4BA3-A601-936029E73AD1}" type="presOf" srcId="{AAA0BD82-8019-41E3-B3D2-7463AF121537}" destId="{3A5B69D5-972E-40E8-83A5-347325B42C7E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CACFEFDE-3C95-4802-9E5C-6BD1C83719E5}" type="presOf" srcId="{69E44BE2-0FAF-4D5C-A5CC-E511C3237C2B}" destId="{D1013BA2-7724-44DE-BAC1-51DC9F710D83}" srcOrd="0" destOrd="0" presId="urn:microsoft.com/office/officeart/2005/8/layout/chevron2"/>
    <dgm:cxn modelId="{8A89EEFD-DB0E-4C51-AC1C-B084C3D2BF49}" type="presOf" srcId="{AA84AFD1-C213-43D0-89BA-07C0C4F0A413}" destId="{CC23DA14-C72A-4CEE-9308-A87ADD5E3A7C}" srcOrd="0" destOrd="0" presId="urn:microsoft.com/office/officeart/2005/8/layout/chevron2"/>
    <dgm:cxn modelId="{F2D63F29-8DBF-4CA4-97CE-20F63F662BF6}" type="presOf" srcId="{B06CD221-E8A7-473F-BC8D-F95517F54DFC}" destId="{BC6A3C07-1A4D-46B5-96E2-51A30C7F1DF8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5CFDAC18-8E1D-46E6-B147-AA23DDFACD88}" type="presParOf" srcId="{D1013BA2-7724-44DE-BAC1-51DC9F710D83}" destId="{28440EBD-9985-4841-B88E-CC06109A051C}" srcOrd="0" destOrd="0" presId="urn:microsoft.com/office/officeart/2005/8/layout/chevron2"/>
    <dgm:cxn modelId="{3D3A56E5-D5E9-4000-93D9-1B127392EB08}" type="presParOf" srcId="{28440EBD-9985-4841-B88E-CC06109A051C}" destId="{A57815FA-58B8-46CC-847F-158340B38C07}" srcOrd="0" destOrd="0" presId="urn:microsoft.com/office/officeart/2005/8/layout/chevron2"/>
    <dgm:cxn modelId="{FE43B7D2-3E5F-428C-B1F7-7024EC687A4B}" type="presParOf" srcId="{28440EBD-9985-4841-B88E-CC06109A051C}" destId="{3A5B69D5-972E-40E8-83A5-347325B42C7E}" srcOrd="1" destOrd="0" presId="urn:microsoft.com/office/officeart/2005/8/layout/chevron2"/>
    <dgm:cxn modelId="{B7F34574-803E-4AE4-8C7E-CA804CAD966B}" type="presParOf" srcId="{D1013BA2-7724-44DE-BAC1-51DC9F710D83}" destId="{7A21F01E-BD22-4D9D-9055-5CE08A38C2D1}" srcOrd="1" destOrd="0" presId="urn:microsoft.com/office/officeart/2005/8/layout/chevron2"/>
    <dgm:cxn modelId="{88072326-067A-4947-B978-5F75A574C595}" type="presParOf" srcId="{D1013BA2-7724-44DE-BAC1-51DC9F710D83}" destId="{10BEFC55-585E-4CB1-999D-E6A9BB3A7175}" srcOrd="2" destOrd="0" presId="urn:microsoft.com/office/officeart/2005/8/layout/chevron2"/>
    <dgm:cxn modelId="{81EB6F63-C483-4487-9523-7ACE7D34D2A0}" type="presParOf" srcId="{10BEFC55-585E-4CB1-999D-E6A9BB3A7175}" destId="{3F030C90-B56D-40AD-9618-46085CC11402}" srcOrd="0" destOrd="0" presId="urn:microsoft.com/office/officeart/2005/8/layout/chevron2"/>
    <dgm:cxn modelId="{4DA832B8-1FC9-4D1F-90EA-2DFB295F3ECE}" type="presParOf" srcId="{10BEFC55-585E-4CB1-999D-E6A9BB3A7175}" destId="{85414D00-8EC1-47D0-9045-8C1DF5528AD9}" srcOrd="1" destOrd="0" presId="urn:microsoft.com/office/officeart/2005/8/layout/chevron2"/>
    <dgm:cxn modelId="{0061D062-8C10-44D5-9DF1-F95E097246C1}" type="presParOf" srcId="{D1013BA2-7724-44DE-BAC1-51DC9F710D83}" destId="{60CDD499-EC90-43DF-AC1D-E7BAE4A7DE48}" srcOrd="3" destOrd="0" presId="urn:microsoft.com/office/officeart/2005/8/layout/chevron2"/>
    <dgm:cxn modelId="{68F25D48-605B-4D49-859E-ABAD9727C267}" type="presParOf" srcId="{D1013BA2-7724-44DE-BAC1-51DC9F710D83}" destId="{FBBD1FA2-12C6-4132-839C-5D39390F4340}" srcOrd="4" destOrd="0" presId="urn:microsoft.com/office/officeart/2005/8/layout/chevron2"/>
    <dgm:cxn modelId="{D8479A64-A51C-4EDD-9BDF-0EF4D07AE483}" type="presParOf" srcId="{FBBD1FA2-12C6-4132-839C-5D39390F4340}" destId="{6FFFFC37-7EB7-41E1-A994-B7D801C6E202}" srcOrd="0" destOrd="0" presId="urn:microsoft.com/office/officeart/2005/8/layout/chevron2"/>
    <dgm:cxn modelId="{15412195-05FE-4951-911D-3DF94ADEAB23}" type="presParOf" srcId="{FBBD1FA2-12C6-4132-839C-5D39390F4340}" destId="{BC6A3C07-1A4D-46B5-96E2-51A30C7F1DF8}" srcOrd="1" destOrd="0" presId="urn:microsoft.com/office/officeart/2005/8/layout/chevron2"/>
    <dgm:cxn modelId="{7EA74782-BBE7-4133-8A3B-495A56567E5C}" type="presParOf" srcId="{D1013BA2-7724-44DE-BAC1-51DC9F710D83}" destId="{ED88EBB4-6778-40C9-B932-7C22D378A47B}" srcOrd="5" destOrd="0" presId="urn:microsoft.com/office/officeart/2005/8/layout/chevron2"/>
    <dgm:cxn modelId="{98BA3D71-1A69-4BC5-B10B-9F0A5BD36E9A}" type="presParOf" srcId="{D1013BA2-7724-44DE-BAC1-51DC9F710D83}" destId="{3FAC84AF-6494-45AA-AE1A-EA0BCBD3079A}" srcOrd="6" destOrd="0" presId="urn:microsoft.com/office/officeart/2005/8/layout/chevron2"/>
    <dgm:cxn modelId="{4DBDD1FF-E074-42F5-BFC7-0D927EB89336}" type="presParOf" srcId="{3FAC84AF-6494-45AA-AE1A-EA0BCBD3079A}" destId="{04F5BED9-F9D5-4A98-8418-2311A4FC846B}" srcOrd="0" destOrd="0" presId="urn:microsoft.com/office/officeart/2005/8/layout/chevron2"/>
    <dgm:cxn modelId="{6B621BC5-5E7B-40B5-A46F-0C21D8175DCD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ก. คลำดูการเคลื่อนไหวของทรวงอกและปอดทั้งสองข้าง วางฝ่ามือทั้งสองทาบทรวงอกนิ้วหัวแม่มือทั้งสองวางทอดขนานไปกับซี่โครงส่วนอกที่ </a:t>
          </a:r>
          <a:r>
            <a:rPr lang="en-US" dirty="0" smtClean="0"/>
            <a:t>10 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คลำดูการเคลื่อนไหวของทรวงอกและปอดทั้งสองข้าง ดูปลายนิ้วแม่มือที่ขยายออกจากกันตามจังหวะการหายใจ ข้างใดแยกออกจากจุดกึ่งกลางกระดูกสันหลังมากกว่าแสดงว่าปอดข้างนั้นมีพยาธิสภาพ 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คลำดูการเคลื่อนไหวของทรวงอกและปอดทั้งสองข้าง ดูปลายนิ้วแม่มือที่ขยายออกจากกันตามจังหวะการหายใจ หากแยกจากจุดกึ่งกลางกระดูกสันหลังเท่ากันแสดงว่าปอดมีพยาธิสภาพ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dirty="0" smtClean="0"/>
            <a:t>คลำดูการเคลื่อนไหวของทรวงอกและปอดทั้งสองข้าง วางฝ่ามือทั้งสองทาบทรวงอกนิ้วหัวแม่มือทั้งสองวางทอดขนานไปกับซี่โครงส่วนอกที่ </a:t>
          </a:r>
          <a:r>
            <a:rPr lang="en-US" dirty="0" smtClean="0"/>
            <a:t>11</a:t>
          </a:r>
          <a:r>
            <a:rPr lang="th-TH" dirty="0" smtClean="0"/>
            <a:t> 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B149F447-7259-43CF-946C-A0FA7A8FEE00}" type="presOf" srcId="{B06CD221-E8A7-473F-BC8D-F95517F54DFC}" destId="{BC6A3C07-1A4D-46B5-96E2-51A30C7F1DF8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8DF0D706-D1E7-4A0F-B09D-49167E6F531D}" type="presOf" srcId="{6FF41C10-7613-43B7-971D-4CB9F3BC5308}" destId="{85414D00-8EC1-47D0-9045-8C1DF5528AD9}" srcOrd="0" destOrd="0" presId="urn:microsoft.com/office/officeart/2005/8/layout/chevron2"/>
    <dgm:cxn modelId="{A38DC979-7868-4203-93EE-CDEFEFC14F41}" type="presOf" srcId="{69E44BE2-0FAF-4D5C-A5CC-E511C3237C2B}" destId="{D1013BA2-7724-44DE-BAC1-51DC9F710D83}" srcOrd="0" destOrd="0" presId="urn:microsoft.com/office/officeart/2005/8/layout/chevron2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0D45A2A5-F24F-4F88-87FA-CFEFB0613F29}" type="presOf" srcId="{A23F0633-F061-4AE7-9C27-1A13D0252BBB}" destId="{04F5BED9-F9D5-4A98-8418-2311A4FC846B}" srcOrd="0" destOrd="0" presId="urn:microsoft.com/office/officeart/2005/8/layout/chevron2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5D183479-B769-4637-BF23-87A973C5E650}" type="presOf" srcId="{462BC9EE-8862-4AFC-8236-C98FB7141FC0}" destId="{6FFFFC37-7EB7-41E1-A994-B7D801C6E202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43DB6BF5-7F38-4EA2-9BE5-CFE4D210940D}" type="presOf" srcId="{AA84AFD1-C213-43D0-89BA-07C0C4F0A413}" destId="{CC23DA14-C72A-4CEE-9308-A87ADD5E3A7C}" srcOrd="0" destOrd="0" presId="urn:microsoft.com/office/officeart/2005/8/layout/chevron2"/>
    <dgm:cxn modelId="{DC0E38FD-C2E8-4217-86C1-BC65D402DC74}" type="presOf" srcId="{A56F59A6-417B-4A1C-B62C-CAFD609275AB}" destId="{A57815FA-58B8-46CC-847F-158340B38C07}" srcOrd="0" destOrd="0" presId="urn:microsoft.com/office/officeart/2005/8/layout/chevron2"/>
    <dgm:cxn modelId="{BFF7BE07-2FC6-4192-9AEF-8110620D03A0}" type="presOf" srcId="{AAA0BD82-8019-41E3-B3D2-7463AF121537}" destId="{3A5B69D5-972E-40E8-83A5-347325B42C7E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B854925E-6C53-4B93-8E3F-40E94E2AD55B}" type="presOf" srcId="{9AE963DB-72C9-4D3C-BA96-1255D1E4B7A5}" destId="{3F030C90-B56D-40AD-9618-46085CC11402}" srcOrd="0" destOrd="0" presId="urn:microsoft.com/office/officeart/2005/8/layout/chevron2"/>
    <dgm:cxn modelId="{46CC74A3-D9B9-4C3A-99D1-AA5FDC0367B6}" type="presParOf" srcId="{D1013BA2-7724-44DE-BAC1-51DC9F710D83}" destId="{28440EBD-9985-4841-B88E-CC06109A051C}" srcOrd="0" destOrd="0" presId="urn:microsoft.com/office/officeart/2005/8/layout/chevron2"/>
    <dgm:cxn modelId="{B89893B8-7349-413A-8DF4-F24611BC39D5}" type="presParOf" srcId="{28440EBD-9985-4841-B88E-CC06109A051C}" destId="{A57815FA-58B8-46CC-847F-158340B38C07}" srcOrd="0" destOrd="0" presId="urn:microsoft.com/office/officeart/2005/8/layout/chevron2"/>
    <dgm:cxn modelId="{8B0F2948-0A31-4CEE-8F64-9ABA39E966E3}" type="presParOf" srcId="{28440EBD-9985-4841-B88E-CC06109A051C}" destId="{3A5B69D5-972E-40E8-83A5-347325B42C7E}" srcOrd="1" destOrd="0" presId="urn:microsoft.com/office/officeart/2005/8/layout/chevron2"/>
    <dgm:cxn modelId="{8685C25D-1450-448F-85A8-35CEF85564B3}" type="presParOf" srcId="{D1013BA2-7724-44DE-BAC1-51DC9F710D83}" destId="{7A21F01E-BD22-4D9D-9055-5CE08A38C2D1}" srcOrd="1" destOrd="0" presId="urn:microsoft.com/office/officeart/2005/8/layout/chevron2"/>
    <dgm:cxn modelId="{3813A827-B120-4A62-B197-25CBC99519F6}" type="presParOf" srcId="{D1013BA2-7724-44DE-BAC1-51DC9F710D83}" destId="{10BEFC55-585E-4CB1-999D-E6A9BB3A7175}" srcOrd="2" destOrd="0" presId="urn:microsoft.com/office/officeart/2005/8/layout/chevron2"/>
    <dgm:cxn modelId="{28F9A025-D04D-41CA-9952-EDA3232BDC13}" type="presParOf" srcId="{10BEFC55-585E-4CB1-999D-E6A9BB3A7175}" destId="{3F030C90-B56D-40AD-9618-46085CC11402}" srcOrd="0" destOrd="0" presId="urn:microsoft.com/office/officeart/2005/8/layout/chevron2"/>
    <dgm:cxn modelId="{46FD0B6C-68FE-4C0B-B40F-D2FB91DD27B8}" type="presParOf" srcId="{10BEFC55-585E-4CB1-999D-E6A9BB3A7175}" destId="{85414D00-8EC1-47D0-9045-8C1DF5528AD9}" srcOrd="1" destOrd="0" presId="urn:microsoft.com/office/officeart/2005/8/layout/chevron2"/>
    <dgm:cxn modelId="{70DD98C4-4BE1-4ECB-8A0E-C2529832F6F4}" type="presParOf" srcId="{D1013BA2-7724-44DE-BAC1-51DC9F710D83}" destId="{60CDD499-EC90-43DF-AC1D-E7BAE4A7DE48}" srcOrd="3" destOrd="0" presId="urn:microsoft.com/office/officeart/2005/8/layout/chevron2"/>
    <dgm:cxn modelId="{DA65C687-7DEB-4DC9-B901-D7FC2D5E513B}" type="presParOf" srcId="{D1013BA2-7724-44DE-BAC1-51DC9F710D83}" destId="{FBBD1FA2-12C6-4132-839C-5D39390F4340}" srcOrd="4" destOrd="0" presId="urn:microsoft.com/office/officeart/2005/8/layout/chevron2"/>
    <dgm:cxn modelId="{7D96765C-6303-4A7D-926E-5F3BDA701BD1}" type="presParOf" srcId="{FBBD1FA2-12C6-4132-839C-5D39390F4340}" destId="{6FFFFC37-7EB7-41E1-A994-B7D801C6E202}" srcOrd="0" destOrd="0" presId="urn:microsoft.com/office/officeart/2005/8/layout/chevron2"/>
    <dgm:cxn modelId="{5664B50E-7E3A-4595-85CA-7E9EB5735808}" type="presParOf" srcId="{FBBD1FA2-12C6-4132-839C-5D39390F4340}" destId="{BC6A3C07-1A4D-46B5-96E2-51A30C7F1DF8}" srcOrd="1" destOrd="0" presId="urn:microsoft.com/office/officeart/2005/8/layout/chevron2"/>
    <dgm:cxn modelId="{54116102-4C75-4C42-9718-B16514C8FA1B}" type="presParOf" srcId="{D1013BA2-7724-44DE-BAC1-51DC9F710D83}" destId="{ED88EBB4-6778-40C9-B932-7C22D378A47B}" srcOrd="5" destOrd="0" presId="urn:microsoft.com/office/officeart/2005/8/layout/chevron2"/>
    <dgm:cxn modelId="{59948DF3-6B2D-49F4-9B4B-96BA0325236A}" type="presParOf" srcId="{D1013BA2-7724-44DE-BAC1-51DC9F710D83}" destId="{3FAC84AF-6494-45AA-AE1A-EA0BCBD3079A}" srcOrd="6" destOrd="0" presId="urn:microsoft.com/office/officeart/2005/8/layout/chevron2"/>
    <dgm:cxn modelId="{9CFF184F-159D-4A78-8E87-05680728A9C9}" type="presParOf" srcId="{3FAC84AF-6494-45AA-AE1A-EA0BCBD3079A}" destId="{04F5BED9-F9D5-4A98-8418-2311A4FC846B}" srcOrd="0" destOrd="0" presId="urn:microsoft.com/office/officeart/2005/8/layout/chevron2"/>
    <dgm:cxn modelId="{60AD697F-9B16-45A8-80B1-CD024D487D9F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คลำตั้งแต่ช่องซี่โครงที่ </a:t>
          </a:r>
          <a:r>
            <a:rPr lang="en-US" dirty="0" smtClean="0"/>
            <a:t>2 </a:t>
          </a:r>
          <a:r>
            <a:rPr lang="th-TH" dirty="0" smtClean="0"/>
            <a:t>จนถึงช่องซี่โครงที่ </a:t>
          </a:r>
          <a:r>
            <a:rPr lang="en-US" dirty="0" smtClean="0"/>
            <a:t>10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คลำตั้งแต่เหนือไหปลาร้าคลำแนว </a:t>
          </a:r>
          <a:r>
            <a:rPr lang="en-US" dirty="0" smtClean="0"/>
            <a:t>anterior axillary line </a:t>
          </a:r>
          <a:r>
            <a:rPr lang="th-TH" dirty="0" smtClean="0"/>
            <a:t>จนถึงช่องซี่โครงที่ </a:t>
          </a:r>
          <a:r>
            <a:rPr lang="en-US" dirty="0" smtClean="0"/>
            <a:t>8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คลำตั้งแต่เหนือไหปลาร้าคลำแนว </a:t>
          </a:r>
          <a:r>
            <a:rPr lang="en-US" dirty="0" smtClean="0"/>
            <a:t>posterior axillary line </a:t>
          </a:r>
          <a:r>
            <a:rPr lang="th-TH" dirty="0" smtClean="0"/>
            <a:t>จนถึงช่องซี่โครงที่ </a:t>
          </a:r>
          <a:r>
            <a:rPr lang="en-US" dirty="0" smtClean="0"/>
            <a:t>8 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th-TH" dirty="0" smtClean="0"/>
            <a:t>คลำตั้งแต่ช่องซี่โครงที่ </a:t>
          </a:r>
          <a:r>
            <a:rPr lang="en-US" dirty="0" smtClean="0"/>
            <a:t>2 </a:t>
          </a:r>
          <a:r>
            <a:rPr lang="th-TH" dirty="0" smtClean="0"/>
            <a:t>จนถึงช่องซี่โครงที่ </a:t>
          </a:r>
          <a:r>
            <a:rPr lang="en-US" dirty="0" smtClean="0"/>
            <a:t>12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D1AA08C4-0E3C-4124-9694-CAA614101567}" type="presOf" srcId="{69E44BE2-0FAF-4D5C-A5CC-E511C3237C2B}" destId="{D1013BA2-7724-44DE-BAC1-51DC9F710D83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AB3F9738-E9C4-4E34-A5F3-23BF8E0796A7}" type="presOf" srcId="{462BC9EE-8862-4AFC-8236-C98FB7141FC0}" destId="{6FFFFC37-7EB7-41E1-A994-B7D801C6E202}" srcOrd="0" destOrd="0" presId="urn:microsoft.com/office/officeart/2005/8/layout/chevron2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A8019191-1511-40B1-AFAF-77490F88814C}" type="presOf" srcId="{AAA0BD82-8019-41E3-B3D2-7463AF121537}" destId="{3A5B69D5-972E-40E8-83A5-347325B42C7E}" srcOrd="0" destOrd="0" presId="urn:microsoft.com/office/officeart/2005/8/layout/chevron2"/>
    <dgm:cxn modelId="{5AA04DAB-B6E5-41BC-81BE-D2C91550B3E8}" type="presOf" srcId="{6FF41C10-7613-43B7-971D-4CB9F3BC5308}" destId="{85414D00-8EC1-47D0-9045-8C1DF5528AD9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9D08BCAA-3908-4D41-AA67-058AE3018271}" type="presOf" srcId="{B06CD221-E8A7-473F-BC8D-F95517F54DFC}" destId="{BC6A3C07-1A4D-46B5-96E2-51A30C7F1DF8}" srcOrd="0" destOrd="0" presId="urn:microsoft.com/office/officeart/2005/8/layout/chevron2"/>
    <dgm:cxn modelId="{AE9143F8-2AD9-4E46-B80E-0B8CB84D9154}" type="presOf" srcId="{9AE963DB-72C9-4D3C-BA96-1255D1E4B7A5}" destId="{3F030C90-B56D-40AD-9618-46085CC11402}" srcOrd="0" destOrd="0" presId="urn:microsoft.com/office/officeart/2005/8/layout/chevron2"/>
    <dgm:cxn modelId="{2685EE17-888B-4F50-B348-949E1BB70E8A}" type="presOf" srcId="{A23F0633-F061-4AE7-9C27-1A13D0252BBB}" destId="{04F5BED9-F9D5-4A98-8418-2311A4FC846B}" srcOrd="0" destOrd="0" presId="urn:microsoft.com/office/officeart/2005/8/layout/chevron2"/>
    <dgm:cxn modelId="{F1CB3432-6959-4EA7-8470-76D9D512D9F7}" type="presOf" srcId="{AA84AFD1-C213-43D0-89BA-07C0C4F0A413}" destId="{CC23DA14-C72A-4CEE-9308-A87ADD5E3A7C}" srcOrd="0" destOrd="0" presId="urn:microsoft.com/office/officeart/2005/8/layout/chevron2"/>
    <dgm:cxn modelId="{8D7E4BFE-6A5B-4CA1-AE76-6F1075CC3168}" type="presOf" srcId="{A56F59A6-417B-4A1C-B62C-CAFD609275AB}" destId="{A57815FA-58B8-46CC-847F-158340B38C07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AFEF5F06-B8F3-44D1-B28D-9566B5B822A2}" type="presParOf" srcId="{D1013BA2-7724-44DE-BAC1-51DC9F710D83}" destId="{28440EBD-9985-4841-B88E-CC06109A051C}" srcOrd="0" destOrd="0" presId="urn:microsoft.com/office/officeart/2005/8/layout/chevron2"/>
    <dgm:cxn modelId="{E227A8F9-CE0E-4ABB-BD6C-D841D82C0FB3}" type="presParOf" srcId="{28440EBD-9985-4841-B88E-CC06109A051C}" destId="{A57815FA-58B8-46CC-847F-158340B38C07}" srcOrd="0" destOrd="0" presId="urn:microsoft.com/office/officeart/2005/8/layout/chevron2"/>
    <dgm:cxn modelId="{61B7DDBC-C22C-4366-A16E-0DD92320E3D9}" type="presParOf" srcId="{28440EBD-9985-4841-B88E-CC06109A051C}" destId="{3A5B69D5-972E-40E8-83A5-347325B42C7E}" srcOrd="1" destOrd="0" presId="urn:microsoft.com/office/officeart/2005/8/layout/chevron2"/>
    <dgm:cxn modelId="{C29B1C2A-690C-4FBE-8DBD-33D55B501031}" type="presParOf" srcId="{D1013BA2-7724-44DE-BAC1-51DC9F710D83}" destId="{7A21F01E-BD22-4D9D-9055-5CE08A38C2D1}" srcOrd="1" destOrd="0" presId="urn:microsoft.com/office/officeart/2005/8/layout/chevron2"/>
    <dgm:cxn modelId="{71F0764C-4CBD-4C2E-9F67-19C8E03435EE}" type="presParOf" srcId="{D1013BA2-7724-44DE-BAC1-51DC9F710D83}" destId="{10BEFC55-585E-4CB1-999D-E6A9BB3A7175}" srcOrd="2" destOrd="0" presId="urn:microsoft.com/office/officeart/2005/8/layout/chevron2"/>
    <dgm:cxn modelId="{DC949153-CCCC-4B30-902C-8C188F783B95}" type="presParOf" srcId="{10BEFC55-585E-4CB1-999D-E6A9BB3A7175}" destId="{3F030C90-B56D-40AD-9618-46085CC11402}" srcOrd="0" destOrd="0" presId="urn:microsoft.com/office/officeart/2005/8/layout/chevron2"/>
    <dgm:cxn modelId="{1E512C9E-D91C-42A1-8014-33470A51A108}" type="presParOf" srcId="{10BEFC55-585E-4CB1-999D-E6A9BB3A7175}" destId="{85414D00-8EC1-47D0-9045-8C1DF5528AD9}" srcOrd="1" destOrd="0" presId="urn:microsoft.com/office/officeart/2005/8/layout/chevron2"/>
    <dgm:cxn modelId="{5B422705-0E22-4CA8-9FA1-8098FAF3F050}" type="presParOf" srcId="{D1013BA2-7724-44DE-BAC1-51DC9F710D83}" destId="{60CDD499-EC90-43DF-AC1D-E7BAE4A7DE48}" srcOrd="3" destOrd="0" presId="urn:microsoft.com/office/officeart/2005/8/layout/chevron2"/>
    <dgm:cxn modelId="{C3D7C513-EF2B-4C32-B72E-C7AA6DF2188A}" type="presParOf" srcId="{D1013BA2-7724-44DE-BAC1-51DC9F710D83}" destId="{FBBD1FA2-12C6-4132-839C-5D39390F4340}" srcOrd="4" destOrd="0" presId="urn:microsoft.com/office/officeart/2005/8/layout/chevron2"/>
    <dgm:cxn modelId="{94F3F6FF-236E-498A-B17A-22F591992BAC}" type="presParOf" srcId="{FBBD1FA2-12C6-4132-839C-5D39390F4340}" destId="{6FFFFC37-7EB7-41E1-A994-B7D801C6E202}" srcOrd="0" destOrd="0" presId="urn:microsoft.com/office/officeart/2005/8/layout/chevron2"/>
    <dgm:cxn modelId="{1FA1ABD5-DA8D-40F8-AA86-0636C5E98B96}" type="presParOf" srcId="{FBBD1FA2-12C6-4132-839C-5D39390F4340}" destId="{BC6A3C07-1A4D-46B5-96E2-51A30C7F1DF8}" srcOrd="1" destOrd="0" presId="urn:microsoft.com/office/officeart/2005/8/layout/chevron2"/>
    <dgm:cxn modelId="{707B9C1F-FCFB-4474-BDEB-A2691C97588B}" type="presParOf" srcId="{D1013BA2-7724-44DE-BAC1-51DC9F710D83}" destId="{ED88EBB4-6778-40C9-B932-7C22D378A47B}" srcOrd="5" destOrd="0" presId="urn:microsoft.com/office/officeart/2005/8/layout/chevron2"/>
    <dgm:cxn modelId="{E2B09E31-E205-4663-8181-6636DB52C56D}" type="presParOf" srcId="{D1013BA2-7724-44DE-BAC1-51DC9F710D83}" destId="{3FAC84AF-6494-45AA-AE1A-EA0BCBD3079A}" srcOrd="6" destOrd="0" presId="urn:microsoft.com/office/officeart/2005/8/layout/chevron2"/>
    <dgm:cxn modelId="{AAE10037-F159-4321-862A-E17C6CDDE381}" type="presParOf" srcId="{3FAC84AF-6494-45AA-AE1A-EA0BCBD3079A}" destId="{04F5BED9-F9D5-4A98-8418-2311A4FC846B}" srcOrd="0" destOrd="0" presId="urn:microsoft.com/office/officeart/2005/8/layout/chevron2"/>
    <dgm:cxn modelId="{CB4D05A7-0F62-4AE7-BBA3-631AD28A3692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9E44BE2-0FAF-4D5C-A5CC-E511C3237C2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h-TH"/>
        </a:p>
      </dgm:t>
    </dgm:pt>
    <dgm:pt modelId="{A56F59A6-417B-4A1C-B62C-CAFD609275AB}">
      <dgm:prSet phldrT="[ข้อความ]"/>
      <dgm:spPr/>
      <dgm:t>
        <a:bodyPr/>
        <a:lstStyle/>
        <a:p>
          <a:r>
            <a:rPr lang="th-TH" dirty="0" smtClean="0"/>
            <a:t>ก</a:t>
          </a:r>
          <a:r>
            <a:rPr lang="en-US" dirty="0" smtClean="0"/>
            <a:t>.</a:t>
          </a:r>
          <a:endParaRPr lang="th-TH" dirty="0"/>
        </a:p>
      </dgm:t>
    </dgm:pt>
    <dgm:pt modelId="{0367AADF-15C8-4C2A-8BB2-89C52E91645A}" type="parTrans" cxnId="{5D2FD6C1-97D2-4898-9857-52ED2A5CB060}">
      <dgm:prSet/>
      <dgm:spPr/>
      <dgm:t>
        <a:bodyPr/>
        <a:lstStyle/>
        <a:p>
          <a:endParaRPr lang="th-TH"/>
        </a:p>
      </dgm:t>
    </dgm:pt>
    <dgm:pt modelId="{3276BDC5-3408-478D-83C8-BEDDA9D0CC88}" type="sibTrans" cxnId="{5D2FD6C1-97D2-4898-9857-52ED2A5CB060}">
      <dgm:prSet/>
      <dgm:spPr/>
      <dgm:t>
        <a:bodyPr/>
        <a:lstStyle/>
        <a:p>
          <a:endParaRPr lang="th-TH"/>
        </a:p>
      </dgm:t>
    </dgm:pt>
    <dgm:pt modelId="{AAA0BD82-8019-41E3-B3D2-7463AF121537}">
      <dgm:prSet phldrT="[ข้อความ]"/>
      <dgm:spPr/>
      <dgm:t>
        <a:bodyPr/>
        <a:lstStyle/>
        <a:p>
          <a:r>
            <a:rPr lang="th-TH" dirty="0" smtClean="0"/>
            <a:t>การเคาะปอดที่ถูกต้อง ควรเคาะตรงตำแหน่งซี่โครง</a:t>
          </a:r>
          <a:endParaRPr lang="th-TH" dirty="0"/>
        </a:p>
      </dgm:t>
    </dgm:pt>
    <dgm:pt modelId="{D7E9F5B2-D783-452B-8EDE-B96D04E193A8}" type="parTrans" cxnId="{03548838-F80C-48FE-A6EF-A9F97ECEE5C2}">
      <dgm:prSet/>
      <dgm:spPr/>
      <dgm:t>
        <a:bodyPr/>
        <a:lstStyle/>
        <a:p>
          <a:endParaRPr lang="th-TH"/>
        </a:p>
      </dgm:t>
    </dgm:pt>
    <dgm:pt modelId="{C23B0069-B6C0-45FA-BB9F-984754F189CB}" type="sibTrans" cxnId="{03548838-F80C-48FE-A6EF-A9F97ECEE5C2}">
      <dgm:prSet/>
      <dgm:spPr/>
      <dgm:t>
        <a:bodyPr/>
        <a:lstStyle/>
        <a:p>
          <a:endParaRPr lang="th-TH"/>
        </a:p>
      </dgm:t>
    </dgm:pt>
    <dgm:pt modelId="{462BC9EE-8862-4AFC-8236-C98FB7141FC0}">
      <dgm:prSet phldrT="[ข้อความ]"/>
      <dgm:spPr/>
      <dgm:t>
        <a:bodyPr/>
        <a:lstStyle/>
        <a:p>
          <a:r>
            <a:rPr lang="th-TH" dirty="0" smtClean="0"/>
            <a:t>ค</a:t>
          </a:r>
          <a:r>
            <a:rPr lang="en-US" dirty="0" smtClean="0"/>
            <a:t>.</a:t>
          </a:r>
          <a:endParaRPr lang="th-TH" dirty="0"/>
        </a:p>
      </dgm:t>
    </dgm:pt>
    <dgm:pt modelId="{F75331C5-5BD9-4DC1-94A3-3160EBE39D89}" type="parTrans" cxnId="{2E1F8F46-9470-4CAB-BF20-A2E9576AA57F}">
      <dgm:prSet/>
      <dgm:spPr/>
      <dgm:t>
        <a:bodyPr/>
        <a:lstStyle/>
        <a:p>
          <a:endParaRPr lang="th-TH"/>
        </a:p>
      </dgm:t>
    </dgm:pt>
    <dgm:pt modelId="{E426AF1D-DFD0-4176-9318-B5C71F4EA102}" type="sibTrans" cxnId="{2E1F8F46-9470-4CAB-BF20-A2E9576AA57F}">
      <dgm:prSet/>
      <dgm:spPr/>
      <dgm:t>
        <a:bodyPr/>
        <a:lstStyle/>
        <a:p>
          <a:endParaRPr lang="th-TH"/>
        </a:p>
      </dgm:t>
    </dgm:pt>
    <dgm:pt modelId="{B06CD221-E8A7-473F-BC8D-F95517F54DFC}">
      <dgm:prSet phldrT="[ข้อความ]"/>
      <dgm:spPr/>
      <dgm:t>
        <a:bodyPr/>
        <a:lstStyle/>
        <a:p>
          <a:r>
            <a:rPr lang="th-TH" dirty="0" smtClean="0"/>
            <a:t>การเคาะใช้ปลายนิ้วกลางมือขวาเคาะลงบนนิ้วชี้มือซ้าย</a:t>
          </a:r>
          <a:endParaRPr lang="th-TH" dirty="0"/>
        </a:p>
      </dgm:t>
    </dgm:pt>
    <dgm:pt modelId="{B7BE7CC0-E1E7-4E21-85B1-58877ABF7948}" type="parTrans" cxnId="{6593C9F8-E18D-4927-B71E-F95523B9120B}">
      <dgm:prSet/>
      <dgm:spPr/>
      <dgm:t>
        <a:bodyPr/>
        <a:lstStyle/>
        <a:p>
          <a:endParaRPr lang="th-TH"/>
        </a:p>
      </dgm:t>
    </dgm:pt>
    <dgm:pt modelId="{C8EF1E81-94D5-46A6-B3AD-11C70D0690C0}" type="sibTrans" cxnId="{6593C9F8-E18D-4927-B71E-F95523B9120B}">
      <dgm:prSet/>
      <dgm:spPr/>
      <dgm:t>
        <a:bodyPr/>
        <a:lstStyle/>
        <a:p>
          <a:endParaRPr lang="th-TH"/>
        </a:p>
      </dgm:t>
    </dgm:pt>
    <dgm:pt modelId="{A23F0633-F061-4AE7-9C27-1A13D0252BBB}">
      <dgm:prSet phldrT="[ข้อความ]"/>
      <dgm:spPr/>
      <dgm:t>
        <a:bodyPr/>
        <a:lstStyle/>
        <a:p>
          <a:r>
            <a:rPr lang="th-TH" dirty="0" smtClean="0"/>
            <a:t>ง</a:t>
          </a:r>
          <a:r>
            <a:rPr lang="en-US" dirty="0" smtClean="0"/>
            <a:t>.</a:t>
          </a:r>
          <a:endParaRPr lang="th-TH" dirty="0"/>
        </a:p>
      </dgm:t>
    </dgm:pt>
    <dgm:pt modelId="{CE074529-5F2E-48D9-BDE7-438140AE5811}" type="parTrans" cxnId="{3FF9DF26-F39C-4CDB-9DBE-2D1ACE14514A}">
      <dgm:prSet/>
      <dgm:spPr/>
      <dgm:t>
        <a:bodyPr/>
        <a:lstStyle/>
        <a:p>
          <a:endParaRPr lang="th-TH"/>
        </a:p>
      </dgm:t>
    </dgm:pt>
    <dgm:pt modelId="{9F9B8483-0CF3-4E6E-AB26-2A8448E1B25B}" type="sibTrans" cxnId="{3FF9DF26-F39C-4CDB-9DBE-2D1ACE14514A}">
      <dgm:prSet/>
      <dgm:spPr/>
      <dgm:t>
        <a:bodyPr/>
        <a:lstStyle/>
        <a:p>
          <a:endParaRPr lang="th-TH"/>
        </a:p>
      </dgm:t>
    </dgm:pt>
    <dgm:pt modelId="{AA84AFD1-C213-43D0-89BA-07C0C4F0A413}">
      <dgm:prSet phldrT="[ข้อความ]"/>
      <dgm:spPr/>
      <dgm:t>
        <a:bodyPr/>
        <a:lstStyle/>
        <a:p>
          <a:r>
            <a:rPr lang="th-TH" dirty="0" smtClean="0"/>
            <a:t>เคาะโดยใช้ข้อมือเป็นจุดหมุน</a:t>
          </a:r>
          <a:endParaRPr lang="th-TH" dirty="0"/>
        </a:p>
      </dgm:t>
    </dgm:pt>
    <dgm:pt modelId="{57674364-E713-4129-B2B9-9AC965F80880}" type="parTrans" cxnId="{CCC3786A-7597-4F74-A93A-B46D93AA5698}">
      <dgm:prSet/>
      <dgm:spPr/>
      <dgm:t>
        <a:bodyPr/>
        <a:lstStyle/>
        <a:p>
          <a:endParaRPr lang="th-TH"/>
        </a:p>
      </dgm:t>
    </dgm:pt>
    <dgm:pt modelId="{E88B6957-75DF-4AC2-AB58-C79B253AAB0A}" type="sibTrans" cxnId="{CCC3786A-7597-4F74-A93A-B46D93AA5698}">
      <dgm:prSet/>
      <dgm:spPr/>
      <dgm:t>
        <a:bodyPr/>
        <a:lstStyle/>
        <a:p>
          <a:endParaRPr lang="th-TH"/>
        </a:p>
      </dgm:t>
    </dgm:pt>
    <dgm:pt modelId="{9AE963DB-72C9-4D3C-BA96-1255D1E4B7A5}">
      <dgm:prSet/>
      <dgm:spPr/>
      <dgm:t>
        <a:bodyPr/>
        <a:lstStyle/>
        <a:p>
          <a:r>
            <a:rPr lang="th-TH" dirty="0" smtClean="0"/>
            <a:t>ข</a:t>
          </a:r>
          <a:r>
            <a:rPr lang="en-US" dirty="0" smtClean="0"/>
            <a:t>.</a:t>
          </a:r>
          <a:endParaRPr lang="th-TH" dirty="0"/>
        </a:p>
      </dgm:t>
    </dgm:pt>
    <dgm:pt modelId="{327C9AD1-D8FF-46DE-A440-7FB3EFDD1D8F}" type="parTrans" cxnId="{49FD4571-335A-40E3-80CE-B70F999EFB09}">
      <dgm:prSet/>
      <dgm:spPr/>
      <dgm:t>
        <a:bodyPr/>
        <a:lstStyle/>
        <a:p>
          <a:endParaRPr lang="th-TH"/>
        </a:p>
      </dgm:t>
    </dgm:pt>
    <dgm:pt modelId="{14B6B9FB-7F78-4322-8CC4-2F3AB134416A}" type="sibTrans" cxnId="{49FD4571-335A-40E3-80CE-B70F999EFB09}">
      <dgm:prSet/>
      <dgm:spPr/>
      <dgm:t>
        <a:bodyPr/>
        <a:lstStyle/>
        <a:p>
          <a:endParaRPr lang="th-TH"/>
        </a:p>
      </dgm:t>
    </dgm:pt>
    <dgm:pt modelId="{6FF41C10-7613-43B7-971D-4CB9F3BC5308}">
      <dgm:prSet/>
      <dgm:spPr/>
      <dgm:t>
        <a:bodyPr/>
        <a:lstStyle/>
        <a:p>
          <a:r>
            <a:rPr lang="en-US" dirty="0" smtClean="0"/>
            <a:t>Flatness </a:t>
          </a:r>
          <a:r>
            <a:rPr lang="th-TH" dirty="0" smtClean="0"/>
            <a:t>เป็นความผิดปกติเนื่องจากอาจมีลมในช่องปอดและเยื่อหุ้มปอด</a:t>
          </a:r>
          <a:endParaRPr lang="th-TH" dirty="0"/>
        </a:p>
      </dgm:t>
    </dgm:pt>
    <dgm:pt modelId="{1581B298-A007-4CDA-9255-6DCCB3C4457B}" type="parTrans" cxnId="{41F3ECA5-8D96-4549-A39C-3BD27F350C65}">
      <dgm:prSet/>
      <dgm:spPr/>
      <dgm:t>
        <a:bodyPr/>
        <a:lstStyle/>
        <a:p>
          <a:endParaRPr lang="th-TH"/>
        </a:p>
      </dgm:t>
    </dgm:pt>
    <dgm:pt modelId="{59D28E19-3ABB-44C6-93DF-274EA473C833}" type="sibTrans" cxnId="{41F3ECA5-8D96-4549-A39C-3BD27F350C65}">
      <dgm:prSet/>
      <dgm:spPr/>
      <dgm:t>
        <a:bodyPr/>
        <a:lstStyle/>
        <a:p>
          <a:endParaRPr lang="th-TH"/>
        </a:p>
      </dgm:t>
    </dgm:pt>
    <dgm:pt modelId="{D1013BA2-7724-44DE-BAC1-51DC9F710D83}" type="pres">
      <dgm:prSet presAssocID="{69E44BE2-0FAF-4D5C-A5CC-E511C3237C2B}" presName="linearFlow" presStyleCnt="0">
        <dgm:presLayoutVars>
          <dgm:dir/>
          <dgm:animLvl val="lvl"/>
          <dgm:resizeHandles val="exact"/>
        </dgm:presLayoutVars>
      </dgm:prSet>
      <dgm:spPr/>
    </dgm:pt>
    <dgm:pt modelId="{28440EBD-9985-4841-B88E-CC06109A051C}" type="pres">
      <dgm:prSet presAssocID="{A56F59A6-417B-4A1C-B62C-CAFD609275AB}" presName="composite" presStyleCnt="0"/>
      <dgm:spPr/>
    </dgm:pt>
    <dgm:pt modelId="{A57815FA-58B8-46CC-847F-158340B38C07}" type="pres">
      <dgm:prSet presAssocID="{A56F59A6-417B-4A1C-B62C-CAFD609275AB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3A5B69D5-972E-40E8-83A5-347325B42C7E}" type="pres">
      <dgm:prSet presAssocID="{A56F59A6-417B-4A1C-B62C-CAFD609275AB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7A21F01E-BD22-4D9D-9055-5CE08A38C2D1}" type="pres">
      <dgm:prSet presAssocID="{3276BDC5-3408-478D-83C8-BEDDA9D0CC88}" presName="sp" presStyleCnt="0"/>
      <dgm:spPr/>
    </dgm:pt>
    <dgm:pt modelId="{10BEFC55-585E-4CB1-999D-E6A9BB3A7175}" type="pres">
      <dgm:prSet presAssocID="{9AE963DB-72C9-4D3C-BA96-1255D1E4B7A5}" presName="composite" presStyleCnt="0"/>
      <dgm:spPr/>
    </dgm:pt>
    <dgm:pt modelId="{3F030C90-B56D-40AD-9618-46085CC11402}" type="pres">
      <dgm:prSet presAssocID="{9AE963DB-72C9-4D3C-BA96-1255D1E4B7A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5414D00-8EC1-47D0-9045-8C1DF5528AD9}" type="pres">
      <dgm:prSet presAssocID="{9AE963DB-72C9-4D3C-BA96-1255D1E4B7A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0CDD499-EC90-43DF-AC1D-E7BAE4A7DE48}" type="pres">
      <dgm:prSet presAssocID="{14B6B9FB-7F78-4322-8CC4-2F3AB134416A}" presName="sp" presStyleCnt="0"/>
      <dgm:spPr/>
    </dgm:pt>
    <dgm:pt modelId="{FBBD1FA2-12C6-4132-839C-5D39390F4340}" type="pres">
      <dgm:prSet presAssocID="{462BC9EE-8862-4AFC-8236-C98FB7141FC0}" presName="composite" presStyleCnt="0"/>
      <dgm:spPr/>
    </dgm:pt>
    <dgm:pt modelId="{6FFFFC37-7EB7-41E1-A994-B7D801C6E202}" type="pres">
      <dgm:prSet presAssocID="{462BC9EE-8862-4AFC-8236-C98FB7141FC0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C6A3C07-1A4D-46B5-96E2-51A30C7F1DF8}" type="pres">
      <dgm:prSet presAssocID="{462BC9EE-8862-4AFC-8236-C98FB7141FC0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D88EBB4-6778-40C9-B932-7C22D378A47B}" type="pres">
      <dgm:prSet presAssocID="{E426AF1D-DFD0-4176-9318-B5C71F4EA102}" presName="sp" presStyleCnt="0"/>
      <dgm:spPr/>
    </dgm:pt>
    <dgm:pt modelId="{3FAC84AF-6494-45AA-AE1A-EA0BCBD3079A}" type="pres">
      <dgm:prSet presAssocID="{A23F0633-F061-4AE7-9C27-1A13D0252BBB}" presName="composite" presStyleCnt="0"/>
      <dgm:spPr/>
    </dgm:pt>
    <dgm:pt modelId="{04F5BED9-F9D5-4A98-8418-2311A4FC846B}" type="pres">
      <dgm:prSet presAssocID="{A23F0633-F061-4AE7-9C27-1A13D0252BBB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C23DA14-C72A-4CEE-9308-A87ADD5E3A7C}" type="pres">
      <dgm:prSet presAssocID="{A23F0633-F061-4AE7-9C27-1A13D0252BBB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th-TH"/>
        </a:p>
      </dgm:t>
    </dgm:pt>
  </dgm:ptLst>
  <dgm:cxnLst>
    <dgm:cxn modelId="{CCC3786A-7597-4F74-A93A-B46D93AA5698}" srcId="{A23F0633-F061-4AE7-9C27-1A13D0252BBB}" destId="{AA84AFD1-C213-43D0-89BA-07C0C4F0A413}" srcOrd="0" destOrd="0" parTransId="{57674364-E713-4129-B2B9-9AC965F80880}" sibTransId="{E88B6957-75DF-4AC2-AB58-C79B253AAB0A}"/>
    <dgm:cxn modelId="{CDBD93EB-9683-429C-99B9-FBCC8B0D0515}" type="presOf" srcId="{69E44BE2-0FAF-4D5C-A5CC-E511C3237C2B}" destId="{D1013BA2-7724-44DE-BAC1-51DC9F710D83}" srcOrd="0" destOrd="0" presId="urn:microsoft.com/office/officeart/2005/8/layout/chevron2"/>
    <dgm:cxn modelId="{C214D208-A0AF-4CA3-B8C8-35D0B14E08F1}" type="presOf" srcId="{462BC9EE-8862-4AFC-8236-C98FB7141FC0}" destId="{6FFFFC37-7EB7-41E1-A994-B7D801C6E202}" srcOrd="0" destOrd="0" presId="urn:microsoft.com/office/officeart/2005/8/layout/chevron2"/>
    <dgm:cxn modelId="{7535B7C4-CCBB-4967-AE5E-D85DF8654772}" type="presOf" srcId="{A56F59A6-417B-4A1C-B62C-CAFD609275AB}" destId="{A57815FA-58B8-46CC-847F-158340B38C07}" srcOrd="0" destOrd="0" presId="urn:microsoft.com/office/officeart/2005/8/layout/chevron2"/>
    <dgm:cxn modelId="{03548838-F80C-48FE-A6EF-A9F97ECEE5C2}" srcId="{A56F59A6-417B-4A1C-B62C-CAFD609275AB}" destId="{AAA0BD82-8019-41E3-B3D2-7463AF121537}" srcOrd="0" destOrd="0" parTransId="{D7E9F5B2-D783-452B-8EDE-B96D04E193A8}" sibTransId="{C23B0069-B6C0-45FA-BB9F-984754F189CB}"/>
    <dgm:cxn modelId="{2E1F8F46-9470-4CAB-BF20-A2E9576AA57F}" srcId="{69E44BE2-0FAF-4D5C-A5CC-E511C3237C2B}" destId="{462BC9EE-8862-4AFC-8236-C98FB7141FC0}" srcOrd="2" destOrd="0" parTransId="{F75331C5-5BD9-4DC1-94A3-3160EBE39D89}" sibTransId="{E426AF1D-DFD0-4176-9318-B5C71F4EA102}"/>
    <dgm:cxn modelId="{54E32D52-0564-459F-A88A-719881CBE9FB}" type="presOf" srcId="{AA84AFD1-C213-43D0-89BA-07C0C4F0A413}" destId="{CC23DA14-C72A-4CEE-9308-A87ADD5E3A7C}" srcOrd="0" destOrd="0" presId="urn:microsoft.com/office/officeart/2005/8/layout/chevron2"/>
    <dgm:cxn modelId="{6593C9F8-E18D-4927-B71E-F95523B9120B}" srcId="{462BC9EE-8862-4AFC-8236-C98FB7141FC0}" destId="{B06CD221-E8A7-473F-BC8D-F95517F54DFC}" srcOrd="0" destOrd="0" parTransId="{B7BE7CC0-E1E7-4E21-85B1-58877ABF7948}" sibTransId="{C8EF1E81-94D5-46A6-B3AD-11C70D0690C0}"/>
    <dgm:cxn modelId="{41F3ECA5-8D96-4549-A39C-3BD27F350C65}" srcId="{9AE963DB-72C9-4D3C-BA96-1255D1E4B7A5}" destId="{6FF41C10-7613-43B7-971D-4CB9F3BC5308}" srcOrd="0" destOrd="0" parTransId="{1581B298-A007-4CDA-9255-6DCCB3C4457B}" sibTransId="{59D28E19-3ABB-44C6-93DF-274EA473C833}"/>
    <dgm:cxn modelId="{49FD4571-335A-40E3-80CE-B70F999EFB09}" srcId="{69E44BE2-0FAF-4D5C-A5CC-E511C3237C2B}" destId="{9AE963DB-72C9-4D3C-BA96-1255D1E4B7A5}" srcOrd="1" destOrd="0" parTransId="{327C9AD1-D8FF-46DE-A440-7FB3EFDD1D8F}" sibTransId="{14B6B9FB-7F78-4322-8CC4-2F3AB134416A}"/>
    <dgm:cxn modelId="{1FF1A71C-70C9-4D04-8A3B-EDD2F41A8E11}" type="presOf" srcId="{6FF41C10-7613-43B7-971D-4CB9F3BC5308}" destId="{85414D00-8EC1-47D0-9045-8C1DF5528AD9}" srcOrd="0" destOrd="0" presId="urn:microsoft.com/office/officeart/2005/8/layout/chevron2"/>
    <dgm:cxn modelId="{9E676300-0337-4873-810A-29CD204064EE}" type="presOf" srcId="{9AE963DB-72C9-4D3C-BA96-1255D1E4B7A5}" destId="{3F030C90-B56D-40AD-9618-46085CC11402}" srcOrd="0" destOrd="0" presId="urn:microsoft.com/office/officeart/2005/8/layout/chevron2"/>
    <dgm:cxn modelId="{5D2FD6C1-97D2-4898-9857-52ED2A5CB060}" srcId="{69E44BE2-0FAF-4D5C-A5CC-E511C3237C2B}" destId="{A56F59A6-417B-4A1C-B62C-CAFD609275AB}" srcOrd="0" destOrd="0" parTransId="{0367AADF-15C8-4C2A-8BB2-89C52E91645A}" sibTransId="{3276BDC5-3408-478D-83C8-BEDDA9D0CC88}"/>
    <dgm:cxn modelId="{47924217-8D57-4F00-8060-E25BCAF07758}" type="presOf" srcId="{A23F0633-F061-4AE7-9C27-1A13D0252BBB}" destId="{04F5BED9-F9D5-4A98-8418-2311A4FC846B}" srcOrd="0" destOrd="0" presId="urn:microsoft.com/office/officeart/2005/8/layout/chevron2"/>
    <dgm:cxn modelId="{01C26722-7C1C-4DFD-BBE3-8598A4684427}" type="presOf" srcId="{AAA0BD82-8019-41E3-B3D2-7463AF121537}" destId="{3A5B69D5-972E-40E8-83A5-347325B42C7E}" srcOrd="0" destOrd="0" presId="urn:microsoft.com/office/officeart/2005/8/layout/chevron2"/>
    <dgm:cxn modelId="{314D3FA1-C51D-4347-BA93-89E86B6A6AC2}" type="presOf" srcId="{B06CD221-E8A7-473F-BC8D-F95517F54DFC}" destId="{BC6A3C07-1A4D-46B5-96E2-51A30C7F1DF8}" srcOrd="0" destOrd="0" presId="urn:microsoft.com/office/officeart/2005/8/layout/chevron2"/>
    <dgm:cxn modelId="{3FF9DF26-F39C-4CDB-9DBE-2D1ACE14514A}" srcId="{69E44BE2-0FAF-4D5C-A5CC-E511C3237C2B}" destId="{A23F0633-F061-4AE7-9C27-1A13D0252BBB}" srcOrd="3" destOrd="0" parTransId="{CE074529-5F2E-48D9-BDE7-438140AE5811}" sibTransId="{9F9B8483-0CF3-4E6E-AB26-2A8448E1B25B}"/>
    <dgm:cxn modelId="{1132613A-AD3A-492C-8D20-484EDA11820B}" type="presParOf" srcId="{D1013BA2-7724-44DE-BAC1-51DC9F710D83}" destId="{28440EBD-9985-4841-B88E-CC06109A051C}" srcOrd="0" destOrd="0" presId="urn:microsoft.com/office/officeart/2005/8/layout/chevron2"/>
    <dgm:cxn modelId="{B11C1790-B8CB-469D-9D76-2D368A2D8B43}" type="presParOf" srcId="{28440EBD-9985-4841-B88E-CC06109A051C}" destId="{A57815FA-58B8-46CC-847F-158340B38C07}" srcOrd="0" destOrd="0" presId="urn:microsoft.com/office/officeart/2005/8/layout/chevron2"/>
    <dgm:cxn modelId="{06B50BC7-2A5B-44CE-876D-D64A21700DA5}" type="presParOf" srcId="{28440EBD-9985-4841-B88E-CC06109A051C}" destId="{3A5B69D5-972E-40E8-83A5-347325B42C7E}" srcOrd="1" destOrd="0" presId="urn:microsoft.com/office/officeart/2005/8/layout/chevron2"/>
    <dgm:cxn modelId="{539A30B8-C070-4171-93EB-FC30C620A66C}" type="presParOf" srcId="{D1013BA2-7724-44DE-BAC1-51DC9F710D83}" destId="{7A21F01E-BD22-4D9D-9055-5CE08A38C2D1}" srcOrd="1" destOrd="0" presId="urn:microsoft.com/office/officeart/2005/8/layout/chevron2"/>
    <dgm:cxn modelId="{65548AC9-E979-4BE2-9D57-999F6A2B2D3A}" type="presParOf" srcId="{D1013BA2-7724-44DE-BAC1-51DC9F710D83}" destId="{10BEFC55-585E-4CB1-999D-E6A9BB3A7175}" srcOrd="2" destOrd="0" presId="urn:microsoft.com/office/officeart/2005/8/layout/chevron2"/>
    <dgm:cxn modelId="{ADCA928B-1A16-415C-9878-EB788ADBA975}" type="presParOf" srcId="{10BEFC55-585E-4CB1-999D-E6A9BB3A7175}" destId="{3F030C90-B56D-40AD-9618-46085CC11402}" srcOrd="0" destOrd="0" presId="urn:microsoft.com/office/officeart/2005/8/layout/chevron2"/>
    <dgm:cxn modelId="{AD7D93BA-EB22-46B5-8726-45C1775C97F7}" type="presParOf" srcId="{10BEFC55-585E-4CB1-999D-E6A9BB3A7175}" destId="{85414D00-8EC1-47D0-9045-8C1DF5528AD9}" srcOrd="1" destOrd="0" presId="urn:microsoft.com/office/officeart/2005/8/layout/chevron2"/>
    <dgm:cxn modelId="{3C8CDD3D-2255-43E0-88CD-BD0BECCC436C}" type="presParOf" srcId="{D1013BA2-7724-44DE-BAC1-51DC9F710D83}" destId="{60CDD499-EC90-43DF-AC1D-E7BAE4A7DE48}" srcOrd="3" destOrd="0" presId="urn:microsoft.com/office/officeart/2005/8/layout/chevron2"/>
    <dgm:cxn modelId="{581E4C23-84CE-4C99-A104-96B1E80E2E31}" type="presParOf" srcId="{D1013BA2-7724-44DE-BAC1-51DC9F710D83}" destId="{FBBD1FA2-12C6-4132-839C-5D39390F4340}" srcOrd="4" destOrd="0" presId="urn:microsoft.com/office/officeart/2005/8/layout/chevron2"/>
    <dgm:cxn modelId="{205CFB0D-1C64-42BA-A4E8-01593E0E00FC}" type="presParOf" srcId="{FBBD1FA2-12C6-4132-839C-5D39390F4340}" destId="{6FFFFC37-7EB7-41E1-A994-B7D801C6E202}" srcOrd="0" destOrd="0" presId="urn:microsoft.com/office/officeart/2005/8/layout/chevron2"/>
    <dgm:cxn modelId="{7D65307B-E6DA-4362-9FBB-E8D48FA00500}" type="presParOf" srcId="{FBBD1FA2-12C6-4132-839C-5D39390F4340}" destId="{BC6A3C07-1A4D-46B5-96E2-51A30C7F1DF8}" srcOrd="1" destOrd="0" presId="urn:microsoft.com/office/officeart/2005/8/layout/chevron2"/>
    <dgm:cxn modelId="{CAA3AA74-AA93-49F7-91C7-FEB5FCDE0083}" type="presParOf" srcId="{D1013BA2-7724-44DE-BAC1-51DC9F710D83}" destId="{ED88EBB4-6778-40C9-B932-7C22D378A47B}" srcOrd="5" destOrd="0" presId="urn:microsoft.com/office/officeart/2005/8/layout/chevron2"/>
    <dgm:cxn modelId="{2EC33915-57D8-40B5-8AF2-2035316182EA}" type="presParOf" srcId="{D1013BA2-7724-44DE-BAC1-51DC9F710D83}" destId="{3FAC84AF-6494-45AA-AE1A-EA0BCBD3079A}" srcOrd="6" destOrd="0" presId="urn:microsoft.com/office/officeart/2005/8/layout/chevron2"/>
    <dgm:cxn modelId="{53F8A3AF-9FD6-4F07-A050-039E36712F27}" type="presParOf" srcId="{3FAC84AF-6494-45AA-AE1A-EA0BCBD3079A}" destId="{04F5BED9-F9D5-4A98-8418-2311A4FC846B}" srcOrd="0" destOrd="0" presId="urn:microsoft.com/office/officeart/2005/8/layout/chevron2"/>
    <dgm:cxn modelId="{C093190C-80DD-4642-9A8C-2868C8B9BCCC}" type="presParOf" srcId="{3FAC84AF-6494-45AA-AE1A-EA0BCBD3079A}" destId="{CC23DA14-C72A-4CEE-9308-A87ADD5E3A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197414-1532-423D-BFFE-95B248436D50}">
      <dsp:nvSpPr>
        <dsp:cNvPr id="0" name=""/>
        <dsp:cNvSpPr/>
      </dsp:nvSpPr>
      <dsp:spPr>
        <a:xfrm rot="5400000">
          <a:off x="-148211" y="149335"/>
          <a:ext cx="988077" cy="6916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1.</a:t>
          </a:r>
          <a:endParaRPr lang="th-TH" sz="1600" kern="1200" dirty="0"/>
        </a:p>
      </dsp:txBody>
      <dsp:txXfrm rot="-5400000">
        <a:off x="1" y="346950"/>
        <a:ext cx="691654" cy="296423"/>
      </dsp:txXfrm>
    </dsp:sp>
    <dsp:sp modelId="{C6A373A4-A930-416F-BE5B-B8880625AC84}">
      <dsp:nvSpPr>
        <dsp:cNvPr id="0" name=""/>
        <dsp:cNvSpPr/>
      </dsp:nvSpPr>
      <dsp:spPr>
        <a:xfrm rot="5400000">
          <a:off x="1932913" y="-1240135"/>
          <a:ext cx="642250" cy="312476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300" kern="1200" dirty="0" smtClean="0"/>
            <a:t>การดู</a:t>
          </a:r>
          <a:endParaRPr lang="th-TH" sz="3300" kern="1200" dirty="0"/>
        </a:p>
      </dsp:txBody>
      <dsp:txXfrm rot="-5400000">
        <a:off x="691654" y="32476"/>
        <a:ext cx="3093417" cy="579546"/>
      </dsp:txXfrm>
    </dsp:sp>
    <dsp:sp modelId="{E663616F-ACF2-4BEB-AE3E-4C12135D4C21}">
      <dsp:nvSpPr>
        <dsp:cNvPr id="0" name=""/>
        <dsp:cNvSpPr/>
      </dsp:nvSpPr>
      <dsp:spPr>
        <a:xfrm rot="5400000">
          <a:off x="-148211" y="986229"/>
          <a:ext cx="988077" cy="6916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2.</a:t>
          </a:r>
          <a:endParaRPr lang="th-TH" sz="1600" kern="1200" dirty="0"/>
        </a:p>
      </dsp:txBody>
      <dsp:txXfrm rot="-5400000">
        <a:off x="1" y="1183844"/>
        <a:ext cx="691654" cy="296423"/>
      </dsp:txXfrm>
    </dsp:sp>
    <dsp:sp modelId="{98A355AA-CDBA-476D-B2C2-A4607BDBC37E}">
      <dsp:nvSpPr>
        <dsp:cNvPr id="0" name=""/>
        <dsp:cNvSpPr/>
      </dsp:nvSpPr>
      <dsp:spPr>
        <a:xfrm rot="5400000">
          <a:off x="1932913" y="-403241"/>
          <a:ext cx="642250" cy="312476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300" kern="1200" dirty="0" smtClean="0"/>
            <a:t>การคลำ</a:t>
          </a:r>
          <a:endParaRPr lang="th-TH" sz="3300" kern="1200" dirty="0"/>
        </a:p>
      </dsp:txBody>
      <dsp:txXfrm rot="-5400000">
        <a:off x="691654" y="869370"/>
        <a:ext cx="3093417" cy="579546"/>
      </dsp:txXfrm>
    </dsp:sp>
    <dsp:sp modelId="{1D3ABECB-CB75-48B5-A665-835597C8E912}">
      <dsp:nvSpPr>
        <dsp:cNvPr id="0" name=""/>
        <dsp:cNvSpPr/>
      </dsp:nvSpPr>
      <dsp:spPr>
        <a:xfrm rot="5400000">
          <a:off x="-148211" y="1823124"/>
          <a:ext cx="988077" cy="6916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3.</a:t>
          </a:r>
          <a:endParaRPr lang="th-TH" sz="1600" kern="1200" dirty="0"/>
        </a:p>
      </dsp:txBody>
      <dsp:txXfrm rot="-5400000">
        <a:off x="1" y="2020739"/>
        <a:ext cx="691654" cy="296423"/>
      </dsp:txXfrm>
    </dsp:sp>
    <dsp:sp modelId="{B8B76989-F943-4EC3-86C3-00674F214E9B}">
      <dsp:nvSpPr>
        <dsp:cNvPr id="0" name=""/>
        <dsp:cNvSpPr/>
      </dsp:nvSpPr>
      <dsp:spPr>
        <a:xfrm rot="5400000">
          <a:off x="1932913" y="433652"/>
          <a:ext cx="642250" cy="312476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300" kern="1200" dirty="0" smtClean="0"/>
            <a:t>การเคาะ</a:t>
          </a:r>
          <a:endParaRPr lang="th-TH" sz="3300" kern="1200" dirty="0"/>
        </a:p>
      </dsp:txBody>
      <dsp:txXfrm rot="-5400000">
        <a:off x="691654" y="1706263"/>
        <a:ext cx="3093417" cy="579546"/>
      </dsp:txXfrm>
    </dsp:sp>
    <dsp:sp modelId="{0C0FCB1D-91F5-4BEA-B3B3-493D47851BBD}">
      <dsp:nvSpPr>
        <dsp:cNvPr id="0" name=""/>
        <dsp:cNvSpPr/>
      </dsp:nvSpPr>
      <dsp:spPr>
        <a:xfrm rot="5400000">
          <a:off x="-148211" y="2660018"/>
          <a:ext cx="988077" cy="69165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4.</a:t>
          </a:r>
          <a:endParaRPr lang="th-TH" sz="1600" kern="1200" dirty="0"/>
        </a:p>
      </dsp:txBody>
      <dsp:txXfrm rot="-5400000">
        <a:off x="1" y="2857633"/>
        <a:ext cx="691654" cy="296423"/>
      </dsp:txXfrm>
    </dsp:sp>
    <dsp:sp modelId="{D5781563-5883-4EA8-83DF-1DDD0180F613}">
      <dsp:nvSpPr>
        <dsp:cNvPr id="0" name=""/>
        <dsp:cNvSpPr/>
      </dsp:nvSpPr>
      <dsp:spPr>
        <a:xfrm rot="5400000">
          <a:off x="1932913" y="1270547"/>
          <a:ext cx="642250" cy="312476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0955" rIns="20955" bIns="2095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300" kern="1200" dirty="0" smtClean="0"/>
            <a:t>การฟัง</a:t>
          </a:r>
          <a:endParaRPr lang="th-TH" sz="3300" kern="1200" dirty="0"/>
        </a:p>
      </dsp:txBody>
      <dsp:txXfrm rot="-5400000">
        <a:off x="691654" y="2543158"/>
        <a:ext cx="3093417" cy="57954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err="1" smtClean="0"/>
            <a:t>tympany</a:t>
          </a:r>
          <a:endParaRPr lang="th-TH" sz="29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dullness</a:t>
          </a:r>
          <a:endParaRPr lang="th-TH" sz="29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resonance</a:t>
          </a:r>
          <a:endParaRPr lang="th-TH" sz="29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flatness</a:t>
          </a:r>
          <a:endParaRPr lang="th-TH" sz="29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/>
            <a:t>การฟังเป็นการดูการขยายของทรวงอก</a:t>
          </a:r>
          <a:endParaRPr lang="th-TH" sz="20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/>
            <a:t>การฟังปอดใช้หูฟัง (</a:t>
          </a:r>
          <a:r>
            <a:rPr lang="en-US" sz="2000" kern="1200" dirty="0" smtClean="0"/>
            <a:t>Stethoscope) </a:t>
          </a:r>
          <a:r>
            <a:rPr lang="th-TH" sz="2000" kern="1200" dirty="0" smtClean="0"/>
            <a:t>ด้าน</a:t>
          </a:r>
          <a:r>
            <a:rPr lang="th-TH" sz="2000" kern="1200" dirty="0" err="1" smtClean="0"/>
            <a:t>ไดอะแฟรม</a:t>
          </a:r>
          <a:r>
            <a:rPr lang="th-TH" sz="2000" kern="1200" dirty="0" smtClean="0"/>
            <a:t> (</a:t>
          </a:r>
          <a:r>
            <a:rPr lang="en-US" sz="2000" kern="1200" dirty="0" smtClean="0"/>
            <a:t>Dia­phragm)</a:t>
          </a:r>
          <a:r>
            <a:rPr lang="th-TH" sz="2000" kern="1200" dirty="0" smtClean="0"/>
            <a:t>และด้าน</a:t>
          </a:r>
          <a:r>
            <a:rPr lang="th-TH" sz="2000" kern="1200" dirty="0" err="1" smtClean="0"/>
            <a:t>เบลล์</a:t>
          </a:r>
          <a:r>
            <a:rPr lang="th-TH" sz="2000" kern="1200" dirty="0" smtClean="0"/>
            <a:t> </a:t>
          </a:r>
          <a:r>
            <a:rPr lang="en-US" sz="2000" kern="1200" dirty="0" smtClean="0"/>
            <a:t>(Bell)</a:t>
          </a:r>
          <a:r>
            <a:rPr lang="th-TH" sz="2000" kern="1200" dirty="0" smtClean="0"/>
            <a:t> </a:t>
          </a:r>
          <a:endParaRPr lang="th-TH" sz="20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/>
            <a:t>การฟังปอดเป็นการค้นหาสิ่งที่ขัดขวางการนำอากาศจากปอดมายังผนังทรวงอก</a:t>
          </a:r>
          <a:endParaRPr lang="th-TH" sz="20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/>
            <a:t>การฟังปอดทั้งสองข้างจะฟังในระดับเดียวกันเปรียบเทียบกัน และแนวการฟังเช่นเดียวกับการเคาะ </a:t>
          </a:r>
          <a:endParaRPr lang="th-TH" sz="20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49112" y="151524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ก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350340"/>
        <a:ext cx="695858" cy="298225"/>
      </dsp:txXfrm>
    </dsp:sp>
    <dsp:sp modelId="{3A5B69D5-972E-40E8-83A5-347325B42C7E}">
      <dsp:nvSpPr>
        <dsp:cNvPr id="0" name=""/>
        <dsp:cNvSpPr/>
      </dsp:nvSpPr>
      <dsp:spPr>
        <a:xfrm rot="5400000">
          <a:off x="4119581" y="-3421311"/>
          <a:ext cx="646154" cy="74936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ผู้ป่วยชายไทยวัย </a:t>
          </a:r>
          <a:r>
            <a:rPr lang="en-US" sz="1700" kern="1200" dirty="0" smtClean="0"/>
            <a:t>45 </a:t>
          </a:r>
          <a:r>
            <a:rPr lang="th-TH" sz="1700" kern="1200" dirty="0" smtClean="0"/>
            <a:t>ปี มาด้วยอาการเจ็บคอ กล่องเสียงบวมแดง แพทย์วินิจฉัยว่าเป็นกล่องเสียงอักเสบ</a:t>
          </a:r>
          <a:endParaRPr lang="th-TH" sz="1700" kern="1200" dirty="0"/>
        </a:p>
      </dsp:txBody>
      <dsp:txXfrm rot="-5400000">
        <a:off x="695859" y="33954"/>
        <a:ext cx="7462057" cy="583068"/>
      </dsp:txXfrm>
    </dsp:sp>
    <dsp:sp modelId="{3F030C90-B56D-40AD-9618-46085CC11402}">
      <dsp:nvSpPr>
        <dsp:cNvPr id="0" name=""/>
        <dsp:cNvSpPr/>
      </dsp:nvSpPr>
      <dsp:spPr>
        <a:xfrm rot="5400000">
          <a:off x="-149112" y="994686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ข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1193502"/>
        <a:ext cx="695858" cy="298225"/>
      </dsp:txXfrm>
    </dsp:sp>
    <dsp:sp modelId="{85414D00-8EC1-47D0-9045-8C1DF5528AD9}">
      <dsp:nvSpPr>
        <dsp:cNvPr id="0" name=""/>
        <dsp:cNvSpPr/>
      </dsp:nvSpPr>
      <dsp:spPr>
        <a:xfrm rot="5400000">
          <a:off x="4119581" y="-2578149"/>
          <a:ext cx="646154" cy="74936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ผู้ป่วยชายไทยวัย </a:t>
          </a:r>
          <a:r>
            <a:rPr lang="en-US" sz="1700" kern="1200" dirty="0" smtClean="0"/>
            <a:t>60 </a:t>
          </a:r>
          <a:r>
            <a:rPr lang="th-TH" sz="1700" kern="1200" dirty="0" smtClean="0"/>
            <a:t>ปี มาด้วยอาการเจ็บคอ กลืนลำบาก มีประวัติสูบบุหรี่ ทำการเอ็กซเรย์พบก้อนมะเร็งที่หลอดลม</a:t>
          </a:r>
          <a:endParaRPr lang="th-TH" sz="1700" kern="1200" dirty="0"/>
        </a:p>
      </dsp:txBody>
      <dsp:txXfrm rot="-5400000">
        <a:off x="695859" y="877116"/>
        <a:ext cx="7462057" cy="583068"/>
      </dsp:txXfrm>
    </dsp:sp>
    <dsp:sp modelId="{6FFFFC37-7EB7-41E1-A994-B7D801C6E202}">
      <dsp:nvSpPr>
        <dsp:cNvPr id="0" name=""/>
        <dsp:cNvSpPr/>
      </dsp:nvSpPr>
      <dsp:spPr>
        <a:xfrm rot="5400000">
          <a:off x="-149112" y="1837847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ค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2036663"/>
        <a:ext cx="695858" cy="298225"/>
      </dsp:txXfrm>
    </dsp:sp>
    <dsp:sp modelId="{BC6A3C07-1A4D-46B5-96E2-51A30C7F1DF8}">
      <dsp:nvSpPr>
        <dsp:cNvPr id="0" name=""/>
        <dsp:cNvSpPr/>
      </dsp:nvSpPr>
      <dsp:spPr>
        <a:xfrm rot="5400000">
          <a:off x="4119581" y="-1734988"/>
          <a:ext cx="646154" cy="74936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ผู้ป่วยหญิงไทยวัย </a:t>
          </a:r>
          <a:r>
            <a:rPr lang="en-US" sz="1700" kern="1200" dirty="0" smtClean="0"/>
            <a:t>45 </a:t>
          </a:r>
          <a:r>
            <a:rPr lang="th-TH" sz="1700" kern="1200" dirty="0" smtClean="0"/>
            <a:t>ปี มาด้วยอาการคลื่นไส้อาเจียน รู้สึกเจ็บเวลากลืนอาหาร ตรวจร่างกายพบหลอดอาหารบวมแดง</a:t>
          </a:r>
          <a:endParaRPr lang="th-TH" sz="1700" kern="1200" dirty="0"/>
        </a:p>
      </dsp:txBody>
      <dsp:txXfrm rot="-5400000">
        <a:off x="695859" y="1720277"/>
        <a:ext cx="7462057" cy="583068"/>
      </dsp:txXfrm>
    </dsp:sp>
    <dsp:sp modelId="{04F5BED9-F9D5-4A98-8418-2311A4FC846B}">
      <dsp:nvSpPr>
        <dsp:cNvPr id="0" name=""/>
        <dsp:cNvSpPr/>
      </dsp:nvSpPr>
      <dsp:spPr>
        <a:xfrm rot="5400000">
          <a:off x="-149112" y="2681009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ง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2879825"/>
        <a:ext cx="695858" cy="298225"/>
      </dsp:txXfrm>
    </dsp:sp>
    <dsp:sp modelId="{CC23DA14-C72A-4CEE-9308-A87ADD5E3A7C}">
      <dsp:nvSpPr>
        <dsp:cNvPr id="0" name=""/>
        <dsp:cNvSpPr/>
      </dsp:nvSpPr>
      <dsp:spPr>
        <a:xfrm rot="5400000">
          <a:off x="4119581" y="-891826"/>
          <a:ext cx="646154" cy="74936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ผู้ป่วยหญิงไทยวัย </a:t>
          </a:r>
          <a:r>
            <a:rPr lang="en-US" sz="1700" kern="1200" dirty="0" smtClean="0"/>
            <a:t>29 </a:t>
          </a:r>
          <a:r>
            <a:rPr lang="th-TH" sz="1700" kern="1200" dirty="0" smtClean="0"/>
            <a:t>ปี มาด้วยอาการเหนื่อยอ่อนเพลีย หายใจลำบาก ตรวจร่างกายพบว่ามีการตีบแคบของหลอดลม</a:t>
          </a:r>
          <a:endParaRPr lang="th-TH" sz="1700" kern="1200" dirty="0"/>
        </a:p>
      </dsp:txBody>
      <dsp:txXfrm rot="-5400000">
        <a:off x="695859" y="2563439"/>
        <a:ext cx="7462057" cy="58306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Stridor</a:t>
          </a:r>
          <a:endParaRPr lang="th-TH" sz="29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Rhonchi</a:t>
          </a:r>
          <a:endParaRPr lang="th-TH" sz="29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Crepitation</a:t>
          </a:r>
          <a:endParaRPr lang="th-TH" sz="29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Wheezing</a:t>
          </a:r>
          <a:endParaRPr lang="th-TH" sz="29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Stridor</a:t>
          </a:r>
          <a:endParaRPr lang="th-TH" sz="29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Rhonchi</a:t>
          </a:r>
          <a:endParaRPr lang="th-TH" sz="29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Crepitation</a:t>
          </a:r>
          <a:endParaRPr lang="th-TH" sz="29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Wheezing</a:t>
          </a:r>
          <a:endParaRPr lang="th-TH" sz="29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000" kern="1200" dirty="0" smtClean="0"/>
            <a:t>ลักษณะรูปร่างและขนาดของทรวงอก</a:t>
          </a:r>
          <a:endParaRPr lang="th-TH" sz="30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000" kern="1200" smtClean="0"/>
            <a:t>ปริมาตรของทรวงอก</a:t>
          </a:r>
          <a:endParaRPr lang="th-TH" sz="3000" kern="120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000" kern="1200" dirty="0" smtClean="0"/>
            <a:t>ลักษณะการหายใจ</a:t>
          </a:r>
          <a:endParaRPr lang="th-TH" sz="30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000" kern="1200" dirty="0" smtClean="0"/>
            <a:t>การเคลื่อนไหวของทรวงอก</a:t>
          </a:r>
          <a:endParaRPr lang="th-TH" sz="30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Barrel chest</a:t>
          </a:r>
          <a:endParaRPr lang="th-TH" sz="29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Pigeon chest</a:t>
          </a:r>
          <a:endParaRPr lang="th-TH" sz="29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Funnel chest</a:t>
          </a:r>
          <a:endParaRPr lang="th-TH" sz="29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Funnel chest</a:t>
          </a:r>
          <a:endParaRPr lang="th-TH" sz="29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49112" y="151524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ก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350340"/>
        <a:ext cx="695858" cy="298225"/>
      </dsp:txXfrm>
    </dsp:sp>
    <dsp:sp modelId="{3A5B69D5-972E-40E8-83A5-347325B42C7E}">
      <dsp:nvSpPr>
        <dsp:cNvPr id="0" name=""/>
        <dsp:cNvSpPr/>
      </dsp:nvSpPr>
      <dsp:spPr>
        <a:xfrm rot="5400000">
          <a:off x="4080842" y="-3382572"/>
          <a:ext cx="646154" cy="741612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ก. คลำดูการเคลื่อนไหวของทรวงอกและปอดทั้งสองข้าง วางฝ่ามือทั้งสองทาบทรวงอกนิ้วหัวแม่มือทั้งสองวางทอดขนานไปกับซี่โครงส่วนอกที่ </a:t>
          </a:r>
          <a:r>
            <a:rPr lang="en-US" sz="1700" kern="1200" dirty="0" smtClean="0"/>
            <a:t>10 </a:t>
          </a:r>
          <a:endParaRPr lang="th-TH" sz="1700" kern="1200" dirty="0"/>
        </a:p>
      </dsp:txBody>
      <dsp:txXfrm rot="-5400000">
        <a:off x="695859" y="33954"/>
        <a:ext cx="7384579" cy="583068"/>
      </dsp:txXfrm>
    </dsp:sp>
    <dsp:sp modelId="{3F030C90-B56D-40AD-9618-46085CC11402}">
      <dsp:nvSpPr>
        <dsp:cNvPr id="0" name=""/>
        <dsp:cNvSpPr/>
      </dsp:nvSpPr>
      <dsp:spPr>
        <a:xfrm rot="5400000">
          <a:off x="-149112" y="994686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ข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1193502"/>
        <a:ext cx="695858" cy="298225"/>
      </dsp:txXfrm>
    </dsp:sp>
    <dsp:sp modelId="{85414D00-8EC1-47D0-9045-8C1DF5528AD9}">
      <dsp:nvSpPr>
        <dsp:cNvPr id="0" name=""/>
        <dsp:cNvSpPr/>
      </dsp:nvSpPr>
      <dsp:spPr>
        <a:xfrm rot="5400000">
          <a:off x="4080842" y="-2539410"/>
          <a:ext cx="646154" cy="741612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คลำดูการเคลื่อนไหวของทรวงอกและปอดทั้งสองข้าง วางฝ่ามือทั้งสองทาบทรวงอกนิ้วหัวแม่มือทั้งสองวางทอดขนานไปกับซี่โครงส่วนอกที่ </a:t>
          </a:r>
          <a:r>
            <a:rPr lang="en-US" sz="1700" kern="1200" dirty="0" smtClean="0"/>
            <a:t>11</a:t>
          </a:r>
          <a:r>
            <a:rPr lang="th-TH" sz="1700" kern="1200" dirty="0" smtClean="0"/>
            <a:t> </a:t>
          </a:r>
          <a:endParaRPr lang="th-TH" sz="1700" kern="1200" dirty="0"/>
        </a:p>
      </dsp:txBody>
      <dsp:txXfrm rot="-5400000">
        <a:off x="695859" y="877116"/>
        <a:ext cx="7384579" cy="583068"/>
      </dsp:txXfrm>
    </dsp:sp>
    <dsp:sp modelId="{6FFFFC37-7EB7-41E1-A994-B7D801C6E202}">
      <dsp:nvSpPr>
        <dsp:cNvPr id="0" name=""/>
        <dsp:cNvSpPr/>
      </dsp:nvSpPr>
      <dsp:spPr>
        <a:xfrm rot="5400000">
          <a:off x="-149112" y="1837847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ค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2036663"/>
        <a:ext cx="695858" cy="298225"/>
      </dsp:txXfrm>
    </dsp:sp>
    <dsp:sp modelId="{BC6A3C07-1A4D-46B5-96E2-51A30C7F1DF8}">
      <dsp:nvSpPr>
        <dsp:cNvPr id="0" name=""/>
        <dsp:cNvSpPr/>
      </dsp:nvSpPr>
      <dsp:spPr>
        <a:xfrm rot="5400000">
          <a:off x="4080842" y="-1696249"/>
          <a:ext cx="646154" cy="741612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คลำดูการเคลื่อนไหวของทรวงอกและปอดทั้งสองข้าง ดูปลายนิ้วแม่มือที่ขยายออกจากกันตามจังหวะการหายใจ ข้างใดแยกออกจากจุดกึ่งกลางกระดูกสันหลังมากกว่าแสดงว่าปอดข้างนั้นมีพยาธิสภาพ </a:t>
          </a:r>
          <a:endParaRPr lang="th-TH" sz="1700" kern="1200" dirty="0"/>
        </a:p>
      </dsp:txBody>
      <dsp:txXfrm rot="-5400000">
        <a:off x="695859" y="1720277"/>
        <a:ext cx="7384579" cy="583068"/>
      </dsp:txXfrm>
    </dsp:sp>
    <dsp:sp modelId="{04F5BED9-F9D5-4A98-8418-2311A4FC846B}">
      <dsp:nvSpPr>
        <dsp:cNvPr id="0" name=""/>
        <dsp:cNvSpPr/>
      </dsp:nvSpPr>
      <dsp:spPr>
        <a:xfrm rot="5400000">
          <a:off x="-149112" y="2681009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ง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2879825"/>
        <a:ext cx="695858" cy="298225"/>
      </dsp:txXfrm>
    </dsp:sp>
    <dsp:sp modelId="{CC23DA14-C72A-4CEE-9308-A87ADD5E3A7C}">
      <dsp:nvSpPr>
        <dsp:cNvPr id="0" name=""/>
        <dsp:cNvSpPr/>
      </dsp:nvSpPr>
      <dsp:spPr>
        <a:xfrm rot="5400000">
          <a:off x="4080842" y="-853087"/>
          <a:ext cx="646154" cy="741612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คลำดูการเคลื่อนไหวของทรวงอกและปอดทั้งสองข้าง ดูปลายนิ้วแม่มือที่ขยายออกจากกันตามจังหวะการหายใจ หากแยกจากจุดกึ่งกลางกระดูกสันหลังเท่ากันแสดงว่าปอดมีพยาธิสภาพ</a:t>
          </a:r>
          <a:endParaRPr lang="th-TH" sz="1700" kern="1200" dirty="0"/>
        </a:p>
      </dsp:txBody>
      <dsp:txXfrm rot="-5400000">
        <a:off x="695859" y="2563439"/>
        <a:ext cx="7384579" cy="583068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300" kern="1200" dirty="0" smtClean="0"/>
            <a:t>คลำตั้งแต่ช่องซี่โครงที่ </a:t>
          </a:r>
          <a:r>
            <a:rPr lang="en-US" sz="2300" kern="1200" dirty="0" smtClean="0"/>
            <a:t>2 </a:t>
          </a:r>
          <a:r>
            <a:rPr lang="th-TH" sz="2300" kern="1200" dirty="0" smtClean="0"/>
            <a:t>จนถึงช่องซี่โครงที่ </a:t>
          </a:r>
          <a:r>
            <a:rPr lang="en-US" sz="2300" kern="1200" dirty="0" smtClean="0"/>
            <a:t>10</a:t>
          </a:r>
          <a:endParaRPr lang="th-TH" sz="23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300" kern="1200" dirty="0" smtClean="0"/>
            <a:t>คลำตั้งแต่ช่องซี่โครงที่ </a:t>
          </a:r>
          <a:r>
            <a:rPr lang="en-US" sz="2300" kern="1200" dirty="0" smtClean="0"/>
            <a:t>2 </a:t>
          </a:r>
          <a:r>
            <a:rPr lang="th-TH" sz="2300" kern="1200" dirty="0" smtClean="0"/>
            <a:t>จนถึงช่องซี่โครงที่ </a:t>
          </a:r>
          <a:r>
            <a:rPr lang="en-US" sz="2300" kern="1200" dirty="0" smtClean="0"/>
            <a:t>12</a:t>
          </a:r>
          <a:endParaRPr lang="th-TH" sz="23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300" kern="1200" dirty="0" smtClean="0"/>
            <a:t>คลำตั้งแต่เหนือไหปลาร้าคลำแนว </a:t>
          </a:r>
          <a:r>
            <a:rPr lang="en-US" sz="2300" kern="1200" dirty="0" smtClean="0"/>
            <a:t>anterior axillary line </a:t>
          </a:r>
          <a:r>
            <a:rPr lang="th-TH" sz="2300" kern="1200" dirty="0" smtClean="0"/>
            <a:t>จนถึงช่องซี่โครงที่ </a:t>
          </a:r>
          <a:r>
            <a:rPr lang="en-US" sz="2300" kern="1200" dirty="0" smtClean="0"/>
            <a:t>8</a:t>
          </a:r>
          <a:endParaRPr lang="th-TH" sz="23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300" kern="1200" dirty="0" smtClean="0"/>
            <a:t>คลำตั้งแต่เหนือไหปลาร้าคลำแนว </a:t>
          </a:r>
          <a:r>
            <a:rPr lang="en-US" sz="2300" kern="1200" dirty="0" smtClean="0"/>
            <a:t>posterior axillary line </a:t>
          </a:r>
          <a:r>
            <a:rPr lang="th-TH" sz="2300" kern="1200" dirty="0" smtClean="0"/>
            <a:t>จนถึงช่องซี่โครงที่ </a:t>
          </a:r>
          <a:r>
            <a:rPr lang="en-US" sz="2300" kern="1200" dirty="0" smtClean="0"/>
            <a:t>8 </a:t>
          </a:r>
          <a:endParaRPr lang="th-TH" sz="23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600" kern="1200" dirty="0" smtClean="0"/>
            <a:t>การเคาะปอดที่ถูกต้อง ควรเคาะตรงตำแหน่งซี่โครง</a:t>
          </a:r>
          <a:endParaRPr lang="th-TH" sz="26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/>
            <a:t>Flatness </a:t>
          </a:r>
          <a:r>
            <a:rPr lang="th-TH" sz="2600" kern="1200" dirty="0" smtClean="0"/>
            <a:t>เป็นความผิดปกติเนื่องจากอาจมีลมในช่องปอดและเยื่อหุ้มปอด</a:t>
          </a:r>
          <a:endParaRPr lang="th-TH" sz="26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600" kern="1200" dirty="0" smtClean="0"/>
            <a:t>การเคาะใช้ปลายนิ้วกลางมือขวาเคาะลงบนนิ้วชี้มือซ้าย</a:t>
          </a:r>
          <a:endParaRPr lang="th-TH" sz="26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600" kern="1200" dirty="0" smtClean="0"/>
            <a:t>เคาะโดยใช้ข้อมือเป็นจุดหมุน</a:t>
          </a:r>
          <a:endParaRPr lang="th-TH" sz="26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2071DA-8016-4956-80CC-C90917B95C27}">
      <dsp:nvSpPr>
        <dsp:cNvPr id="0" name=""/>
        <dsp:cNvSpPr/>
      </dsp:nvSpPr>
      <dsp:spPr>
        <a:xfrm rot="5400000">
          <a:off x="2396240" y="-724132"/>
          <a:ext cx="1800410" cy="324867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เหมือนกันทั้งสองข้างหรือไม่ </a:t>
          </a:r>
          <a:endParaRPr lang="th-TH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ขนาดของทรวงอกที่ผิดปกติ ที่พบได้บ่อย เช่น อกถัง (</a:t>
          </a:r>
          <a:r>
            <a:rPr lang="en-US" sz="2000" kern="1200" dirty="0" smtClean="0">
              <a:latin typeface="Angsana New" pitchFamily="18" charset="-34"/>
              <a:cs typeface="Angsana New" pitchFamily="18" charset="-34"/>
            </a:rPr>
            <a:t>Barrel chest</a:t>
          </a: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) อกไก่(</a:t>
          </a:r>
          <a:r>
            <a:rPr lang="en-US" sz="2000" kern="1200" dirty="0" smtClean="0">
              <a:latin typeface="Angsana New" pitchFamily="18" charset="-34"/>
              <a:cs typeface="Angsana New" pitchFamily="18" charset="-34"/>
            </a:rPr>
            <a:t>Pigeon chest) </a:t>
          </a: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อกบุ๋ม (</a:t>
          </a:r>
          <a:r>
            <a:rPr lang="en-US" sz="2000" kern="1200" dirty="0" smtClean="0">
              <a:latin typeface="Angsana New" pitchFamily="18" charset="-34"/>
              <a:cs typeface="Angsana New" pitchFamily="18" charset="-34"/>
            </a:rPr>
            <a:t>Funnel chest) </a:t>
          </a: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เป็นต้น </a:t>
          </a:r>
          <a:endParaRPr lang="th-TH" sz="2000" kern="1200" dirty="0"/>
        </a:p>
      </dsp:txBody>
      <dsp:txXfrm rot="-5400000">
        <a:off x="1672108" y="87889"/>
        <a:ext cx="3160786" cy="1624632"/>
      </dsp:txXfrm>
    </dsp:sp>
    <dsp:sp modelId="{E4065333-92CD-4888-B1FC-D1356A961E5C}">
      <dsp:nvSpPr>
        <dsp:cNvPr id="0" name=""/>
        <dsp:cNvSpPr/>
      </dsp:nvSpPr>
      <dsp:spPr>
        <a:xfrm>
          <a:off x="154541" y="329160"/>
          <a:ext cx="1517566" cy="11434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ลักษณะรูปร่างและขนาดของทรวงอก </a:t>
          </a:r>
          <a:endParaRPr lang="th-TH" sz="2000" kern="1200" dirty="0"/>
        </a:p>
      </dsp:txBody>
      <dsp:txXfrm>
        <a:off x="210360" y="384979"/>
        <a:ext cx="1405928" cy="1031825"/>
      </dsp:txXfrm>
    </dsp:sp>
    <dsp:sp modelId="{2A940DA2-4175-4557-834F-13821AE66E65}">
      <dsp:nvSpPr>
        <dsp:cNvPr id="0" name=""/>
        <dsp:cNvSpPr/>
      </dsp:nvSpPr>
      <dsp:spPr>
        <a:xfrm rot="5400000">
          <a:off x="2396971" y="1189491"/>
          <a:ext cx="1800410" cy="324867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ให้ดูลักษณะการเคลื่อนไหวของทรวงอกทั้ง 2 ข้างขยายเท่ากันหรือไม่ขณะที่หายใจ</a:t>
          </a:r>
          <a:endParaRPr lang="th-TH" sz="2000" kern="1200" dirty="0"/>
        </a:p>
      </dsp:txBody>
      <dsp:txXfrm rot="-5400000">
        <a:off x="1672839" y="2001513"/>
        <a:ext cx="3160786" cy="1624632"/>
      </dsp:txXfrm>
    </dsp:sp>
    <dsp:sp modelId="{EFA9A076-34E7-46E4-BC55-C8934C412D59}">
      <dsp:nvSpPr>
        <dsp:cNvPr id="0" name=""/>
        <dsp:cNvSpPr/>
      </dsp:nvSpPr>
      <dsp:spPr>
        <a:xfrm>
          <a:off x="154541" y="2318806"/>
          <a:ext cx="1518297" cy="9900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การเคลื่อนไหวของทรวงอก</a:t>
          </a:r>
          <a:endParaRPr lang="th-TH" sz="2000" kern="1200" dirty="0"/>
        </a:p>
      </dsp:txBody>
      <dsp:txXfrm>
        <a:off x="202871" y="2367136"/>
        <a:ext cx="1421637" cy="893385"/>
      </dsp:txXfrm>
    </dsp:sp>
    <dsp:sp modelId="{36CF02D9-3999-423D-AD90-5A1E0231D116}">
      <dsp:nvSpPr>
        <dsp:cNvPr id="0" name=""/>
        <dsp:cNvSpPr/>
      </dsp:nvSpPr>
      <dsp:spPr>
        <a:xfrm rot="5400000">
          <a:off x="2314373" y="3102427"/>
          <a:ext cx="1800410" cy="324867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จังหวะการหายใจสม่ำเสมอหรือไม่</a:t>
          </a:r>
          <a:endParaRPr lang="th-TH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ความลึกตื้นของการ หายใจ</a:t>
          </a:r>
          <a:endParaRPr lang="th-TH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อวัยวะที่ใช้ช่วยในการหายใจ </a:t>
          </a:r>
          <a:endParaRPr lang="th-TH" sz="2000" kern="1200" dirty="0"/>
        </a:p>
      </dsp:txBody>
      <dsp:txXfrm rot="-5400000">
        <a:off x="1590241" y="3914449"/>
        <a:ext cx="3160786" cy="1624632"/>
      </dsp:txXfrm>
    </dsp:sp>
    <dsp:sp modelId="{07375DD5-14AA-4C80-BA9B-0858348BFF69}">
      <dsp:nvSpPr>
        <dsp:cNvPr id="0" name=""/>
        <dsp:cNvSpPr/>
      </dsp:nvSpPr>
      <dsp:spPr>
        <a:xfrm>
          <a:off x="154541" y="4215876"/>
          <a:ext cx="1435699" cy="1021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000" kern="1200" dirty="0" smtClean="0">
              <a:latin typeface="Angsana New" pitchFamily="18" charset="-34"/>
              <a:cs typeface="Angsana New" pitchFamily="18" charset="-34"/>
            </a:rPr>
            <a:t>ลักษณะการหายใจ</a:t>
          </a:r>
          <a:endParaRPr lang="th-TH" sz="2000" kern="1200" dirty="0"/>
        </a:p>
      </dsp:txBody>
      <dsp:txXfrm>
        <a:off x="204420" y="4265755"/>
        <a:ext cx="1335941" cy="92202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err="1" smtClean="0"/>
            <a:t>tympany</a:t>
          </a:r>
          <a:endParaRPr lang="th-TH" sz="29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dullness</a:t>
          </a:r>
          <a:endParaRPr lang="th-TH" sz="29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resonance</a:t>
          </a:r>
          <a:endParaRPr lang="th-TH" sz="29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flatness</a:t>
          </a:r>
          <a:endParaRPr lang="th-TH" sz="29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/>
            <a:t>การฟังเป็นการดูการขยายของทรวงอก</a:t>
          </a:r>
          <a:endParaRPr lang="th-TH" sz="20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/>
            <a:t>การฟังปอดใช้หูฟัง (</a:t>
          </a:r>
          <a:r>
            <a:rPr lang="en-US" sz="2000" kern="1200" dirty="0" smtClean="0"/>
            <a:t>Stethoscope) </a:t>
          </a:r>
          <a:r>
            <a:rPr lang="th-TH" sz="2000" kern="1200" dirty="0" smtClean="0"/>
            <a:t>ด้าน</a:t>
          </a:r>
          <a:r>
            <a:rPr lang="th-TH" sz="2000" kern="1200" dirty="0" err="1" smtClean="0"/>
            <a:t>ไดอะแฟรม</a:t>
          </a:r>
          <a:r>
            <a:rPr lang="th-TH" sz="2000" kern="1200" dirty="0" smtClean="0"/>
            <a:t> (</a:t>
          </a:r>
          <a:r>
            <a:rPr lang="en-US" sz="2000" kern="1200" dirty="0" smtClean="0"/>
            <a:t>Dia­phragm)</a:t>
          </a:r>
          <a:r>
            <a:rPr lang="th-TH" sz="2000" kern="1200" dirty="0" smtClean="0"/>
            <a:t>และด้าน</a:t>
          </a:r>
          <a:r>
            <a:rPr lang="th-TH" sz="2000" kern="1200" dirty="0" err="1" smtClean="0"/>
            <a:t>เบลล์</a:t>
          </a:r>
          <a:r>
            <a:rPr lang="th-TH" sz="2000" kern="1200" dirty="0" smtClean="0"/>
            <a:t> </a:t>
          </a:r>
          <a:r>
            <a:rPr lang="en-US" sz="2000" kern="1200" dirty="0" smtClean="0"/>
            <a:t>(Bell)</a:t>
          </a:r>
          <a:r>
            <a:rPr lang="th-TH" sz="2000" kern="1200" dirty="0" smtClean="0"/>
            <a:t> </a:t>
          </a:r>
          <a:endParaRPr lang="th-TH" sz="20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/>
            <a:t>การฟังปอดเป็นการค้นหาสิ่งที่ขัดขวางการนำอากาศจากปอดมายังผนังทรวงอก</a:t>
          </a:r>
          <a:endParaRPr lang="th-TH" sz="20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000" kern="1200" dirty="0" smtClean="0"/>
            <a:t>การฟังปอดทั้งสองข้างจะฟังในระดับเดียวกันเปรียบเทียบกัน และแนวการฟังเช่นเดียวกับการเคาะ </a:t>
          </a:r>
          <a:endParaRPr lang="th-TH" sz="20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49112" y="151524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ก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350340"/>
        <a:ext cx="695858" cy="298225"/>
      </dsp:txXfrm>
    </dsp:sp>
    <dsp:sp modelId="{3A5B69D5-972E-40E8-83A5-347325B42C7E}">
      <dsp:nvSpPr>
        <dsp:cNvPr id="0" name=""/>
        <dsp:cNvSpPr/>
      </dsp:nvSpPr>
      <dsp:spPr>
        <a:xfrm rot="5400000">
          <a:off x="4119581" y="-3421311"/>
          <a:ext cx="646154" cy="74936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ผู้ป่วยชายไทยวัย </a:t>
          </a:r>
          <a:r>
            <a:rPr lang="en-US" sz="1700" kern="1200" dirty="0" smtClean="0"/>
            <a:t>45 </a:t>
          </a:r>
          <a:r>
            <a:rPr lang="th-TH" sz="1700" kern="1200" dirty="0" smtClean="0"/>
            <a:t>ปี มาด้วยอาการเจ็บคอ กล่องเสียงบวมแดง แพทย์วินิจฉัยว่าเป็นกล่องเสียงอักเสบ</a:t>
          </a:r>
          <a:endParaRPr lang="th-TH" sz="1700" kern="1200" dirty="0"/>
        </a:p>
      </dsp:txBody>
      <dsp:txXfrm rot="-5400000">
        <a:off x="695859" y="33954"/>
        <a:ext cx="7462057" cy="583068"/>
      </dsp:txXfrm>
    </dsp:sp>
    <dsp:sp modelId="{3F030C90-B56D-40AD-9618-46085CC11402}">
      <dsp:nvSpPr>
        <dsp:cNvPr id="0" name=""/>
        <dsp:cNvSpPr/>
      </dsp:nvSpPr>
      <dsp:spPr>
        <a:xfrm rot="5400000">
          <a:off x="-149112" y="994686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ข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1193502"/>
        <a:ext cx="695858" cy="298225"/>
      </dsp:txXfrm>
    </dsp:sp>
    <dsp:sp modelId="{85414D00-8EC1-47D0-9045-8C1DF5528AD9}">
      <dsp:nvSpPr>
        <dsp:cNvPr id="0" name=""/>
        <dsp:cNvSpPr/>
      </dsp:nvSpPr>
      <dsp:spPr>
        <a:xfrm rot="5400000">
          <a:off x="4119581" y="-2578149"/>
          <a:ext cx="646154" cy="74936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ผู้ป่วยชายไทยวัย </a:t>
          </a:r>
          <a:r>
            <a:rPr lang="en-US" sz="1700" kern="1200" dirty="0" smtClean="0"/>
            <a:t>60 </a:t>
          </a:r>
          <a:r>
            <a:rPr lang="th-TH" sz="1700" kern="1200" dirty="0" smtClean="0"/>
            <a:t>ปี มาด้วยอาการเจ็บคอ กลืนลำบาก มีประวัติสูบบุหรี่ ทำการเอ็กซเรย์พบก้อนมะเร็งที่หลอดลม</a:t>
          </a:r>
          <a:endParaRPr lang="th-TH" sz="1700" kern="1200" dirty="0"/>
        </a:p>
      </dsp:txBody>
      <dsp:txXfrm rot="-5400000">
        <a:off x="695859" y="877116"/>
        <a:ext cx="7462057" cy="583068"/>
      </dsp:txXfrm>
    </dsp:sp>
    <dsp:sp modelId="{6FFFFC37-7EB7-41E1-A994-B7D801C6E202}">
      <dsp:nvSpPr>
        <dsp:cNvPr id="0" name=""/>
        <dsp:cNvSpPr/>
      </dsp:nvSpPr>
      <dsp:spPr>
        <a:xfrm rot="5400000">
          <a:off x="-149112" y="1837847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ค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2036663"/>
        <a:ext cx="695858" cy="298225"/>
      </dsp:txXfrm>
    </dsp:sp>
    <dsp:sp modelId="{BC6A3C07-1A4D-46B5-96E2-51A30C7F1DF8}">
      <dsp:nvSpPr>
        <dsp:cNvPr id="0" name=""/>
        <dsp:cNvSpPr/>
      </dsp:nvSpPr>
      <dsp:spPr>
        <a:xfrm rot="5400000">
          <a:off x="4119581" y="-1734988"/>
          <a:ext cx="646154" cy="74936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ผู้ป่วยหญิงไทยวัย </a:t>
          </a:r>
          <a:r>
            <a:rPr lang="en-US" sz="1700" kern="1200" dirty="0" smtClean="0"/>
            <a:t>45 </a:t>
          </a:r>
          <a:r>
            <a:rPr lang="th-TH" sz="1700" kern="1200" dirty="0" smtClean="0"/>
            <a:t>ปี มาด้วยอาการคลื่นไส้อาเจียน รู้สึกเจ็บเวลากลืนอาหาร ตรวจร่างกายพบหลอดอาหารบวมแดง</a:t>
          </a:r>
          <a:endParaRPr lang="th-TH" sz="1700" kern="1200" dirty="0"/>
        </a:p>
      </dsp:txBody>
      <dsp:txXfrm rot="-5400000">
        <a:off x="695859" y="1720277"/>
        <a:ext cx="7462057" cy="583068"/>
      </dsp:txXfrm>
    </dsp:sp>
    <dsp:sp modelId="{04F5BED9-F9D5-4A98-8418-2311A4FC846B}">
      <dsp:nvSpPr>
        <dsp:cNvPr id="0" name=""/>
        <dsp:cNvSpPr/>
      </dsp:nvSpPr>
      <dsp:spPr>
        <a:xfrm rot="5400000">
          <a:off x="-149112" y="2681009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ง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2879825"/>
        <a:ext cx="695858" cy="298225"/>
      </dsp:txXfrm>
    </dsp:sp>
    <dsp:sp modelId="{CC23DA14-C72A-4CEE-9308-A87ADD5E3A7C}">
      <dsp:nvSpPr>
        <dsp:cNvPr id="0" name=""/>
        <dsp:cNvSpPr/>
      </dsp:nvSpPr>
      <dsp:spPr>
        <a:xfrm rot="5400000">
          <a:off x="4119581" y="-891826"/>
          <a:ext cx="646154" cy="74936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ผู้ป่วยหญิงไทยวัย </a:t>
          </a:r>
          <a:r>
            <a:rPr lang="en-US" sz="1700" kern="1200" dirty="0" smtClean="0"/>
            <a:t>29 </a:t>
          </a:r>
          <a:r>
            <a:rPr lang="th-TH" sz="1700" kern="1200" dirty="0" smtClean="0"/>
            <a:t>ปี มาด้วยอาการเหนื่อยอ่อนเพลีย หายใจลำบาก ตรวจร่างกายพบว่ามีการตีบแคบของหลอดลม</a:t>
          </a:r>
          <a:endParaRPr lang="th-TH" sz="1700" kern="1200" dirty="0"/>
        </a:p>
      </dsp:txBody>
      <dsp:txXfrm rot="-5400000">
        <a:off x="695859" y="2563439"/>
        <a:ext cx="7462057" cy="58306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Stridor</a:t>
          </a:r>
          <a:endParaRPr lang="th-TH" sz="29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Rhonchi</a:t>
          </a:r>
          <a:endParaRPr lang="th-TH" sz="29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Crepitation</a:t>
          </a:r>
          <a:endParaRPr lang="th-TH" sz="29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Wheezing</a:t>
          </a:r>
          <a:endParaRPr lang="th-TH" sz="29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Stridor</a:t>
          </a:r>
          <a:endParaRPr lang="th-TH" sz="29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Rhonchi</a:t>
          </a:r>
          <a:endParaRPr lang="th-TH" sz="29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Crepitation</a:t>
          </a:r>
          <a:endParaRPr lang="th-TH" sz="29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Wheezing</a:t>
          </a:r>
          <a:endParaRPr lang="th-TH" sz="29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D93665-B186-481B-9EA0-0F051753D1B2}">
      <dsp:nvSpPr>
        <dsp:cNvPr id="0" name=""/>
        <dsp:cNvSpPr/>
      </dsp:nvSpPr>
      <dsp:spPr>
        <a:xfrm rot="5400000">
          <a:off x="-224562" y="226551"/>
          <a:ext cx="1497084" cy="104795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click</a:t>
          </a:r>
          <a:endParaRPr lang="th-TH" sz="2400" kern="1200" dirty="0"/>
        </a:p>
      </dsp:txBody>
      <dsp:txXfrm rot="-5400000">
        <a:off x="1" y="525969"/>
        <a:ext cx="1047959" cy="449125"/>
      </dsp:txXfrm>
    </dsp:sp>
    <dsp:sp modelId="{79ABFBF7-0DFE-4CE2-8243-076BE9236C27}">
      <dsp:nvSpPr>
        <dsp:cNvPr id="0" name=""/>
        <dsp:cNvSpPr/>
      </dsp:nvSpPr>
      <dsp:spPr>
        <a:xfrm rot="5400000">
          <a:off x="4198192" y="-3148244"/>
          <a:ext cx="973104" cy="727357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200" kern="1200" dirty="0" smtClean="0"/>
            <a:t>คลำหลอดลม</a:t>
          </a:r>
          <a:endParaRPr lang="th-TH" sz="3200" kern="1200" dirty="0"/>
        </a:p>
      </dsp:txBody>
      <dsp:txXfrm rot="-5400000">
        <a:off x="1047960" y="49491"/>
        <a:ext cx="7226067" cy="878098"/>
      </dsp:txXfrm>
    </dsp:sp>
    <dsp:sp modelId="{4D02C1E5-4510-4997-8BAC-B168BC6F21A7}">
      <dsp:nvSpPr>
        <dsp:cNvPr id="0" name=""/>
        <dsp:cNvSpPr/>
      </dsp:nvSpPr>
      <dsp:spPr>
        <a:xfrm rot="5400000">
          <a:off x="-224562" y="1528248"/>
          <a:ext cx="1497084" cy="104795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click</a:t>
          </a:r>
          <a:endParaRPr lang="th-TH" sz="2400" kern="1200" dirty="0"/>
        </a:p>
      </dsp:txBody>
      <dsp:txXfrm rot="-5400000">
        <a:off x="1" y="1827666"/>
        <a:ext cx="1047959" cy="449125"/>
      </dsp:txXfrm>
    </dsp:sp>
    <dsp:sp modelId="{288F73A0-0900-46A8-9F86-B83DD059509E}">
      <dsp:nvSpPr>
        <dsp:cNvPr id="0" name=""/>
        <dsp:cNvSpPr/>
      </dsp:nvSpPr>
      <dsp:spPr>
        <a:xfrm rot="5400000">
          <a:off x="4198192" y="-1846547"/>
          <a:ext cx="973104" cy="727357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200" kern="1200" dirty="0" smtClean="0"/>
            <a:t>คลำทรวงอกดูการขยายของปอด </a:t>
          </a:r>
          <a:endParaRPr lang="th-TH" sz="3200" kern="1200" dirty="0"/>
        </a:p>
      </dsp:txBody>
      <dsp:txXfrm rot="-5400000">
        <a:off x="1047960" y="1351188"/>
        <a:ext cx="7226067" cy="878098"/>
      </dsp:txXfrm>
    </dsp:sp>
    <dsp:sp modelId="{F2AD6867-6535-42A5-A77B-34022B634BF0}">
      <dsp:nvSpPr>
        <dsp:cNvPr id="0" name=""/>
        <dsp:cNvSpPr/>
      </dsp:nvSpPr>
      <dsp:spPr>
        <a:xfrm rot="5400000">
          <a:off x="-224562" y="2829945"/>
          <a:ext cx="1497084" cy="104795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click</a:t>
          </a:r>
          <a:endParaRPr lang="th-TH" sz="2400" kern="1200" dirty="0"/>
        </a:p>
      </dsp:txBody>
      <dsp:txXfrm rot="-5400000">
        <a:off x="1" y="3129363"/>
        <a:ext cx="1047959" cy="449125"/>
      </dsp:txXfrm>
    </dsp:sp>
    <dsp:sp modelId="{7FD1FBFD-CE8D-4C71-A983-68D53DE40098}">
      <dsp:nvSpPr>
        <dsp:cNvPr id="0" name=""/>
        <dsp:cNvSpPr/>
      </dsp:nvSpPr>
      <dsp:spPr>
        <a:xfrm rot="5400000">
          <a:off x="4198192" y="-544850"/>
          <a:ext cx="973104" cy="727357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200" kern="1200" dirty="0" smtClean="0"/>
            <a:t>คลำ </a:t>
          </a:r>
          <a:r>
            <a:rPr lang="en-US" sz="3200" kern="1200" dirty="0" smtClean="0"/>
            <a:t>tactile fremitus </a:t>
          </a:r>
          <a:r>
            <a:rPr lang="th-TH" sz="3200" kern="1200" dirty="0" smtClean="0"/>
            <a:t>เพื่อดูการแพร่กระจายของเสียง</a:t>
          </a:r>
          <a:endParaRPr lang="th-TH" sz="3200" kern="1200" dirty="0"/>
        </a:p>
      </dsp:txBody>
      <dsp:txXfrm rot="-5400000">
        <a:off x="1047960" y="2652885"/>
        <a:ext cx="7226067" cy="8780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2C1320-BEF6-4C51-B4AF-F48CFA5EDF90}">
      <dsp:nvSpPr>
        <dsp:cNvPr id="0" name=""/>
        <dsp:cNvSpPr/>
      </dsp:nvSpPr>
      <dsp:spPr>
        <a:xfrm>
          <a:off x="5125" y="469407"/>
          <a:ext cx="1817503" cy="135672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68580" rIns="22860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800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เป็นเสียงที่เกิดจากลมหายใจที่ผ่านท่อทางเดินหายใจขนาดใหญ่ที่แคบ </a:t>
          </a:r>
          <a:endParaRPr lang="th-TH" sz="1800" kern="1200" dirty="0"/>
        </a:p>
      </dsp:txBody>
      <dsp:txXfrm>
        <a:off x="36915" y="501197"/>
        <a:ext cx="1753923" cy="1324937"/>
      </dsp:txXfrm>
    </dsp:sp>
    <dsp:sp modelId="{839A41B5-981D-4B12-B36D-6691169A1C17}">
      <dsp:nvSpPr>
        <dsp:cNvPr id="0" name=""/>
        <dsp:cNvSpPr/>
      </dsp:nvSpPr>
      <dsp:spPr>
        <a:xfrm>
          <a:off x="5125" y="1826135"/>
          <a:ext cx="1817503" cy="5833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0" rIns="35560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Stridor</a:t>
          </a:r>
          <a:r>
            <a:rPr lang="en-US" sz="1800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 </a:t>
          </a:r>
          <a:endParaRPr lang="th-TH" sz="1800" kern="1200" dirty="0"/>
        </a:p>
      </dsp:txBody>
      <dsp:txXfrm>
        <a:off x="5125" y="1826135"/>
        <a:ext cx="1279931" cy="583392"/>
      </dsp:txXfrm>
    </dsp:sp>
    <dsp:sp modelId="{FEE8897B-607B-4BE5-B874-4FCFD9E1927C}">
      <dsp:nvSpPr>
        <dsp:cNvPr id="0" name=""/>
        <dsp:cNvSpPr/>
      </dsp:nvSpPr>
      <dsp:spPr>
        <a:xfrm>
          <a:off x="1336471" y="1918802"/>
          <a:ext cx="636126" cy="636126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A974CA-04A8-495A-B26B-EF5DE38CE692}">
      <dsp:nvSpPr>
        <dsp:cNvPr id="0" name=""/>
        <dsp:cNvSpPr/>
      </dsp:nvSpPr>
      <dsp:spPr>
        <a:xfrm>
          <a:off x="2130193" y="469407"/>
          <a:ext cx="1817503" cy="135672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68580" rIns="22860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800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เป็นเสียงหายใจผิดปกติที่เกิดจากกการตีบแคบของหลอดลม หรือ หลอดลมฝอย </a:t>
          </a:r>
          <a:endParaRPr lang="th-TH" sz="1800" kern="1200" dirty="0"/>
        </a:p>
      </dsp:txBody>
      <dsp:txXfrm>
        <a:off x="2161983" y="501197"/>
        <a:ext cx="1753923" cy="1324937"/>
      </dsp:txXfrm>
    </dsp:sp>
    <dsp:sp modelId="{D05DDC82-FCD7-4D44-A035-ED18E55B2797}">
      <dsp:nvSpPr>
        <dsp:cNvPr id="0" name=""/>
        <dsp:cNvSpPr/>
      </dsp:nvSpPr>
      <dsp:spPr>
        <a:xfrm>
          <a:off x="2130193" y="1826135"/>
          <a:ext cx="1817503" cy="5833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0" rIns="35560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Rhonchi</a:t>
          </a:r>
          <a:endParaRPr lang="th-TH" sz="2800" b="0" kern="1200" dirty="0"/>
        </a:p>
      </dsp:txBody>
      <dsp:txXfrm>
        <a:off x="2130193" y="1826135"/>
        <a:ext cx="1279931" cy="583392"/>
      </dsp:txXfrm>
    </dsp:sp>
    <dsp:sp modelId="{B126E78E-44E3-4596-B6FF-B92149A2328D}">
      <dsp:nvSpPr>
        <dsp:cNvPr id="0" name=""/>
        <dsp:cNvSpPr/>
      </dsp:nvSpPr>
      <dsp:spPr>
        <a:xfrm>
          <a:off x="3461539" y="1918802"/>
          <a:ext cx="636126" cy="636126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09368D-1233-45B8-9266-0B28E4849FBA}">
      <dsp:nvSpPr>
        <dsp:cNvPr id="0" name=""/>
        <dsp:cNvSpPr/>
      </dsp:nvSpPr>
      <dsp:spPr>
        <a:xfrm>
          <a:off x="4255262" y="469407"/>
          <a:ext cx="1817503" cy="135672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60960" rIns="20320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600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ได้ยินขณะหายใจเข้า ลักษณะเสียงคล้ายใช้นิ้วขยี้ผมใกล้ๆหู เกิดจากอากาศผ่านน้ำเมือกในหลอดลมฝอยและถุงลม</a:t>
          </a:r>
          <a:endParaRPr lang="th-TH" sz="1600" kern="1200" dirty="0"/>
        </a:p>
      </dsp:txBody>
      <dsp:txXfrm>
        <a:off x="4287052" y="501197"/>
        <a:ext cx="1753923" cy="1324937"/>
      </dsp:txXfrm>
    </dsp:sp>
    <dsp:sp modelId="{D143FF97-24A8-4A1C-94EC-8B573E505422}">
      <dsp:nvSpPr>
        <dsp:cNvPr id="0" name=""/>
        <dsp:cNvSpPr/>
      </dsp:nvSpPr>
      <dsp:spPr>
        <a:xfrm>
          <a:off x="4255262" y="1826135"/>
          <a:ext cx="1817503" cy="5833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0" rIns="3048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crepitation</a:t>
          </a:r>
          <a:r>
            <a:rPr lang="en-US" sz="2400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 </a:t>
          </a:r>
          <a:r>
            <a:rPr lang="th-TH" sz="2400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หรือ </a:t>
          </a:r>
          <a:r>
            <a:rPr lang="en-US" sz="2400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crackle</a:t>
          </a:r>
          <a:endParaRPr lang="th-TH" sz="2400" kern="1200" dirty="0"/>
        </a:p>
      </dsp:txBody>
      <dsp:txXfrm>
        <a:off x="4255262" y="1826135"/>
        <a:ext cx="1279931" cy="583392"/>
      </dsp:txXfrm>
    </dsp:sp>
    <dsp:sp modelId="{43285375-878D-47C6-9263-6A099841766A}">
      <dsp:nvSpPr>
        <dsp:cNvPr id="0" name=""/>
        <dsp:cNvSpPr/>
      </dsp:nvSpPr>
      <dsp:spPr>
        <a:xfrm>
          <a:off x="5586608" y="1918802"/>
          <a:ext cx="636126" cy="636126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7DB9F0-D31C-4D06-863D-14B2787A5560}">
      <dsp:nvSpPr>
        <dsp:cNvPr id="0" name=""/>
        <dsp:cNvSpPr/>
      </dsp:nvSpPr>
      <dsp:spPr>
        <a:xfrm>
          <a:off x="6380330" y="469407"/>
          <a:ext cx="1817503" cy="1356727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60960" rIns="20320" bIns="2032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600" kern="1200" dirty="0" smtClean="0">
              <a:solidFill>
                <a:schemeClr val="tx1"/>
              </a:solidFill>
            </a:rPr>
            <a:t>เกิดจากหลอดลมมีการตีบแคบ  อาจได้ยินในกรณีที่มีก้อนกดภายจาก ภายนอกหลอดลมหรือกรณีมีก้อนในหลอดลม</a:t>
          </a:r>
          <a:endParaRPr lang="th-TH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th-TH" sz="1600" kern="1200" dirty="0"/>
        </a:p>
      </dsp:txBody>
      <dsp:txXfrm>
        <a:off x="6412120" y="501197"/>
        <a:ext cx="1753923" cy="1324937"/>
      </dsp:txXfrm>
    </dsp:sp>
    <dsp:sp modelId="{FD596BC9-DABB-421F-897D-DCD2BBF4A236}">
      <dsp:nvSpPr>
        <dsp:cNvPr id="0" name=""/>
        <dsp:cNvSpPr/>
      </dsp:nvSpPr>
      <dsp:spPr>
        <a:xfrm>
          <a:off x="6380330" y="1826135"/>
          <a:ext cx="1817503" cy="5833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0" rIns="39370" bIns="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1" kern="1200" dirty="0" smtClean="0">
              <a:solidFill>
                <a:schemeClr val="tx1"/>
              </a:solidFill>
              <a:latin typeface="Cordia New" pitchFamily="34" charset="-34"/>
              <a:cs typeface="Cordia New" pitchFamily="34" charset="-34"/>
            </a:rPr>
            <a:t>wheezing</a:t>
          </a:r>
          <a:endParaRPr lang="th-TH" sz="3100" kern="1200" dirty="0"/>
        </a:p>
      </dsp:txBody>
      <dsp:txXfrm>
        <a:off x="6380330" y="1826135"/>
        <a:ext cx="1279931" cy="583392"/>
      </dsp:txXfrm>
    </dsp:sp>
    <dsp:sp modelId="{87226C25-5618-4785-9930-0B956E848E9A}">
      <dsp:nvSpPr>
        <dsp:cNvPr id="0" name=""/>
        <dsp:cNvSpPr/>
      </dsp:nvSpPr>
      <dsp:spPr>
        <a:xfrm>
          <a:off x="7711676" y="1918802"/>
          <a:ext cx="636126" cy="636126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000" kern="1200" dirty="0" smtClean="0"/>
            <a:t>ลักษณะรูปร่างและขนาดของทรวงอก</a:t>
          </a:r>
          <a:endParaRPr lang="th-TH" sz="30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000" kern="1200" smtClean="0"/>
            <a:t>ปริมาตรของทรวงอก</a:t>
          </a:r>
          <a:endParaRPr lang="th-TH" sz="3000" kern="120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000" kern="1200" dirty="0" smtClean="0"/>
            <a:t>ลักษณะการหายใจ</a:t>
          </a:r>
          <a:endParaRPr lang="th-TH" sz="30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3000" kern="1200" dirty="0" smtClean="0"/>
            <a:t>การเคลื่อนไหวของทรวงอก</a:t>
          </a:r>
          <a:endParaRPr lang="th-TH" sz="30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Barrel chest</a:t>
          </a:r>
          <a:endParaRPr lang="th-TH" sz="29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Pigeon chest</a:t>
          </a:r>
          <a:endParaRPr lang="th-TH" sz="29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Funnel chest</a:t>
          </a:r>
          <a:endParaRPr lang="th-TH" sz="29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Funnel chest</a:t>
          </a:r>
          <a:endParaRPr lang="th-TH" sz="29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49112" y="151524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ก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350340"/>
        <a:ext cx="695858" cy="298225"/>
      </dsp:txXfrm>
    </dsp:sp>
    <dsp:sp modelId="{3A5B69D5-972E-40E8-83A5-347325B42C7E}">
      <dsp:nvSpPr>
        <dsp:cNvPr id="0" name=""/>
        <dsp:cNvSpPr/>
      </dsp:nvSpPr>
      <dsp:spPr>
        <a:xfrm rot="5400000">
          <a:off x="4080842" y="-3382572"/>
          <a:ext cx="646154" cy="741612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ก. คลำดูการเคลื่อนไหวของทรวงอกและปอดทั้งสองข้าง วางฝ่ามือทั้งสองทาบทรวงอกนิ้วหัวแม่มือทั้งสองวางทอดขนานไปกับซี่โครงส่วนอกที่ </a:t>
          </a:r>
          <a:r>
            <a:rPr lang="en-US" sz="1700" kern="1200" dirty="0" smtClean="0"/>
            <a:t>10 </a:t>
          </a:r>
          <a:endParaRPr lang="th-TH" sz="1700" kern="1200" dirty="0"/>
        </a:p>
      </dsp:txBody>
      <dsp:txXfrm rot="-5400000">
        <a:off x="695859" y="33954"/>
        <a:ext cx="7384579" cy="583068"/>
      </dsp:txXfrm>
    </dsp:sp>
    <dsp:sp modelId="{3F030C90-B56D-40AD-9618-46085CC11402}">
      <dsp:nvSpPr>
        <dsp:cNvPr id="0" name=""/>
        <dsp:cNvSpPr/>
      </dsp:nvSpPr>
      <dsp:spPr>
        <a:xfrm rot="5400000">
          <a:off x="-149112" y="994686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ข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1193502"/>
        <a:ext cx="695858" cy="298225"/>
      </dsp:txXfrm>
    </dsp:sp>
    <dsp:sp modelId="{85414D00-8EC1-47D0-9045-8C1DF5528AD9}">
      <dsp:nvSpPr>
        <dsp:cNvPr id="0" name=""/>
        <dsp:cNvSpPr/>
      </dsp:nvSpPr>
      <dsp:spPr>
        <a:xfrm rot="5400000">
          <a:off x="4080842" y="-2539410"/>
          <a:ext cx="646154" cy="741612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คลำดูการเคลื่อนไหวของทรวงอกและปอดทั้งสองข้าง วางฝ่ามือทั้งสองทาบทรวงอกนิ้วหัวแม่มือทั้งสองวางทอดขนานไปกับซี่โครงส่วนอกที่ </a:t>
          </a:r>
          <a:r>
            <a:rPr lang="en-US" sz="1700" kern="1200" dirty="0" smtClean="0"/>
            <a:t>11</a:t>
          </a:r>
          <a:r>
            <a:rPr lang="th-TH" sz="1700" kern="1200" dirty="0" smtClean="0"/>
            <a:t> </a:t>
          </a:r>
          <a:endParaRPr lang="th-TH" sz="1700" kern="1200" dirty="0"/>
        </a:p>
      </dsp:txBody>
      <dsp:txXfrm rot="-5400000">
        <a:off x="695859" y="877116"/>
        <a:ext cx="7384579" cy="583068"/>
      </dsp:txXfrm>
    </dsp:sp>
    <dsp:sp modelId="{6FFFFC37-7EB7-41E1-A994-B7D801C6E202}">
      <dsp:nvSpPr>
        <dsp:cNvPr id="0" name=""/>
        <dsp:cNvSpPr/>
      </dsp:nvSpPr>
      <dsp:spPr>
        <a:xfrm rot="5400000">
          <a:off x="-149112" y="1837847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ค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2036663"/>
        <a:ext cx="695858" cy="298225"/>
      </dsp:txXfrm>
    </dsp:sp>
    <dsp:sp modelId="{BC6A3C07-1A4D-46B5-96E2-51A30C7F1DF8}">
      <dsp:nvSpPr>
        <dsp:cNvPr id="0" name=""/>
        <dsp:cNvSpPr/>
      </dsp:nvSpPr>
      <dsp:spPr>
        <a:xfrm rot="5400000">
          <a:off x="4080842" y="-1696249"/>
          <a:ext cx="646154" cy="741612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คลำดูการเคลื่อนไหวของทรวงอกและปอดทั้งสองข้าง ดูปลายนิ้วแม่มือที่ขยายออกจากกันตามจังหวะการหายใจ ข้างใดแยกออกจากจุดกึ่งกลางกระดูกสันหลังมากกว่าแสดงว่าปอดข้างนั้นมีพยาธิสภาพ </a:t>
          </a:r>
          <a:endParaRPr lang="th-TH" sz="1700" kern="1200" dirty="0"/>
        </a:p>
      </dsp:txBody>
      <dsp:txXfrm rot="-5400000">
        <a:off x="695859" y="1720277"/>
        <a:ext cx="7384579" cy="583068"/>
      </dsp:txXfrm>
    </dsp:sp>
    <dsp:sp modelId="{04F5BED9-F9D5-4A98-8418-2311A4FC846B}">
      <dsp:nvSpPr>
        <dsp:cNvPr id="0" name=""/>
        <dsp:cNvSpPr/>
      </dsp:nvSpPr>
      <dsp:spPr>
        <a:xfrm rot="5400000">
          <a:off x="-149112" y="2681009"/>
          <a:ext cx="994083" cy="6958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600" kern="1200" dirty="0" smtClean="0"/>
            <a:t>ง</a:t>
          </a:r>
          <a:r>
            <a:rPr lang="en-US" sz="1600" kern="1200" dirty="0" smtClean="0"/>
            <a:t>.</a:t>
          </a:r>
          <a:endParaRPr lang="th-TH" sz="1600" kern="1200" dirty="0"/>
        </a:p>
      </dsp:txBody>
      <dsp:txXfrm rot="-5400000">
        <a:off x="1" y="2879825"/>
        <a:ext cx="695858" cy="298225"/>
      </dsp:txXfrm>
    </dsp:sp>
    <dsp:sp modelId="{CC23DA14-C72A-4CEE-9308-A87ADD5E3A7C}">
      <dsp:nvSpPr>
        <dsp:cNvPr id="0" name=""/>
        <dsp:cNvSpPr/>
      </dsp:nvSpPr>
      <dsp:spPr>
        <a:xfrm rot="5400000">
          <a:off x="4080842" y="-853087"/>
          <a:ext cx="646154" cy="741612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0795" rIns="10795" bIns="1079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1700" kern="1200" dirty="0" smtClean="0"/>
            <a:t>คลำดูการเคลื่อนไหวของทรวงอกและปอดทั้งสองข้าง ดูปลายนิ้วแม่มือที่ขยายออกจากกันตามจังหวะการหายใจ หากแยกจากจุดกึ่งกลางกระดูกสันหลังเท่ากันแสดงว่าปอดมีพยาธิสภาพ</a:t>
          </a:r>
          <a:endParaRPr lang="th-TH" sz="1700" kern="1200" dirty="0"/>
        </a:p>
      </dsp:txBody>
      <dsp:txXfrm rot="-5400000">
        <a:off x="695859" y="2563439"/>
        <a:ext cx="7384579" cy="58306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300" kern="1200" dirty="0" smtClean="0"/>
            <a:t>คลำตั้งแต่ช่องซี่โครงที่ </a:t>
          </a:r>
          <a:r>
            <a:rPr lang="en-US" sz="2300" kern="1200" dirty="0" smtClean="0"/>
            <a:t>2 </a:t>
          </a:r>
          <a:r>
            <a:rPr lang="th-TH" sz="2300" kern="1200" dirty="0" smtClean="0"/>
            <a:t>จนถึงช่องซี่โครงที่ </a:t>
          </a:r>
          <a:r>
            <a:rPr lang="en-US" sz="2300" kern="1200" dirty="0" smtClean="0"/>
            <a:t>10</a:t>
          </a:r>
          <a:endParaRPr lang="th-TH" sz="23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300" kern="1200" dirty="0" smtClean="0"/>
            <a:t>คลำตั้งแต่ช่องซี่โครงที่ </a:t>
          </a:r>
          <a:r>
            <a:rPr lang="en-US" sz="2300" kern="1200" dirty="0" smtClean="0"/>
            <a:t>2 </a:t>
          </a:r>
          <a:r>
            <a:rPr lang="th-TH" sz="2300" kern="1200" dirty="0" smtClean="0"/>
            <a:t>จนถึงช่องซี่โครงที่ </a:t>
          </a:r>
          <a:r>
            <a:rPr lang="en-US" sz="2300" kern="1200" dirty="0" smtClean="0"/>
            <a:t>12</a:t>
          </a:r>
          <a:endParaRPr lang="th-TH" sz="23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300" kern="1200" dirty="0" smtClean="0"/>
            <a:t>คลำตั้งแต่เหนือไหปลาร้าคลำแนว </a:t>
          </a:r>
          <a:r>
            <a:rPr lang="en-US" sz="2300" kern="1200" dirty="0" smtClean="0"/>
            <a:t>anterior axillary line </a:t>
          </a:r>
          <a:r>
            <a:rPr lang="th-TH" sz="2300" kern="1200" dirty="0" smtClean="0"/>
            <a:t>จนถึงช่องซี่โครงที่ </a:t>
          </a:r>
          <a:r>
            <a:rPr lang="en-US" sz="2300" kern="1200" dirty="0" smtClean="0"/>
            <a:t>8</a:t>
          </a:r>
          <a:endParaRPr lang="th-TH" sz="23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300" kern="1200" dirty="0" smtClean="0"/>
            <a:t>คลำตั้งแต่เหนือไหปลาร้าคลำแนว </a:t>
          </a:r>
          <a:r>
            <a:rPr lang="en-US" sz="2300" kern="1200" dirty="0" smtClean="0"/>
            <a:t>posterior axillary line </a:t>
          </a:r>
          <a:r>
            <a:rPr lang="th-TH" sz="2300" kern="1200" dirty="0" smtClean="0"/>
            <a:t>จนถึงช่องซี่โครงที่ </a:t>
          </a:r>
          <a:r>
            <a:rPr lang="en-US" sz="2300" kern="1200" dirty="0" smtClean="0"/>
            <a:t>8 </a:t>
          </a:r>
          <a:endParaRPr lang="th-TH" sz="2300" kern="1200" dirty="0"/>
        </a:p>
      </dsp:txBody>
      <dsp:txXfrm rot="-5400000">
        <a:off x="646806" y="2344379"/>
        <a:ext cx="7369317" cy="54196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7815FA-58B8-46CC-847F-158340B38C07}">
      <dsp:nvSpPr>
        <dsp:cNvPr id="0" name=""/>
        <dsp:cNvSpPr/>
      </dsp:nvSpPr>
      <dsp:spPr>
        <a:xfrm rot="5400000">
          <a:off x="-138601" y="139892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ก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324694"/>
        <a:ext cx="646806" cy="277202"/>
      </dsp:txXfrm>
    </dsp:sp>
    <dsp:sp modelId="{3A5B69D5-972E-40E8-83A5-347325B42C7E}">
      <dsp:nvSpPr>
        <dsp:cNvPr id="0" name=""/>
        <dsp:cNvSpPr/>
      </dsp:nvSpPr>
      <dsp:spPr>
        <a:xfrm rot="5400000">
          <a:off x="4045821" y="-3397724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600" kern="1200" dirty="0" smtClean="0"/>
            <a:t>การเคาะปอดที่ถูกต้อง ควรเคาะตรงตำแหน่งซี่โครง</a:t>
          </a:r>
          <a:endParaRPr lang="th-TH" sz="2600" kern="1200" dirty="0"/>
        </a:p>
      </dsp:txBody>
      <dsp:txXfrm rot="-5400000">
        <a:off x="646806" y="30610"/>
        <a:ext cx="7369317" cy="541967"/>
      </dsp:txXfrm>
    </dsp:sp>
    <dsp:sp modelId="{3F030C90-B56D-40AD-9618-46085CC11402}">
      <dsp:nvSpPr>
        <dsp:cNvPr id="0" name=""/>
        <dsp:cNvSpPr/>
      </dsp:nvSpPr>
      <dsp:spPr>
        <a:xfrm rot="5400000">
          <a:off x="-138601" y="911148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ข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095950"/>
        <a:ext cx="646806" cy="277202"/>
      </dsp:txXfrm>
    </dsp:sp>
    <dsp:sp modelId="{85414D00-8EC1-47D0-9045-8C1DF5528AD9}">
      <dsp:nvSpPr>
        <dsp:cNvPr id="0" name=""/>
        <dsp:cNvSpPr/>
      </dsp:nvSpPr>
      <dsp:spPr>
        <a:xfrm rot="5400000">
          <a:off x="4045821" y="-2626468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/>
            <a:t>Flatness </a:t>
          </a:r>
          <a:r>
            <a:rPr lang="th-TH" sz="2600" kern="1200" dirty="0" smtClean="0"/>
            <a:t>เป็นความผิดปกติเนื่องจากอาจมีลมในช่องปอดและเยื่อหุ้มปอด</a:t>
          </a:r>
          <a:endParaRPr lang="th-TH" sz="2600" kern="1200" dirty="0"/>
        </a:p>
      </dsp:txBody>
      <dsp:txXfrm rot="-5400000">
        <a:off x="646806" y="801866"/>
        <a:ext cx="7369317" cy="541967"/>
      </dsp:txXfrm>
    </dsp:sp>
    <dsp:sp modelId="{6FFFFC37-7EB7-41E1-A994-B7D801C6E202}">
      <dsp:nvSpPr>
        <dsp:cNvPr id="0" name=""/>
        <dsp:cNvSpPr/>
      </dsp:nvSpPr>
      <dsp:spPr>
        <a:xfrm rot="5400000">
          <a:off x="-138601" y="1682405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ค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1867207"/>
        <a:ext cx="646806" cy="277202"/>
      </dsp:txXfrm>
    </dsp:sp>
    <dsp:sp modelId="{BC6A3C07-1A4D-46B5-96E2-51A30C7F1DF8}">
      <dsp:nvSpPr>
        <dsp:cNvPr id="0" name=""/>
        <dsp:cNvSpPr/>
      </dsp:nvSpPr>
      <dsp:spPr>
        <a:xfrm rot="5400000">
          <a:off x="4045821" y="-1855211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600" kern="1200" dirty="0" smtClean="0"/>
            <a:t>การเคาะใช้ปลายนิ้วกลางมือขวาเคาะลงบนนิ้วชี้มือซ้าย</a:t>
          </a:r>
          <a:endParaRPr lang="th-TH" sz="2600" kern="1200" dirty="0"/>
        </a:p>
      </dsp:txBody>
      <dsp:txXfrm rot="-5400000">
        <a:off x="646806" y="1573123"/>
        <a:ext cx="7369317" cy="541967"/>
      </dsp:txXfrm>
    </dsp:sp>
    <dsp:sp modelId="{04F5BED9-F9D5-4A98-8418-2311A4FC846B}">
      <dsp:nvSpPr>
        <dsp:cNvPr id="0" name=""/>
        <dsp:cNvSpPr/>
      </dsp:nvSpPr>
      <dsp:spPr>
        <a:xfrm rot="5400000">
          <a:off x="-138601" y="2453661"/>
          <a:ext cx="924008" cy="6468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1500" kern="1200" dirty="0" smtClean="0"/>
            <a:t>ง</a:t>
          </a:r>
          <a:r>
            <a:rPr lang="en-US" sz="1500" kern="1200" dirty="0" smtClean="0"/>
            <a:t>.</a:t>
          </a:r>
          <a:endParaRPr lang="th-TH" sz="1500" kern="1200" dirty="0"/>
        </a:p>
      </dsp:txBody>
      <dsp:txXfrm rot="-5400000">
        <a:off x="0" y="2638463"/>
        <a:ext cx="646806" cy="277202"/>
      </dsp:txXfrm>
    </dsp:sp>
    <dsp:sp modelId="{CC23DA14-C72A-4CEE-9308-A87ADD5E3A7C}">
      <dsp:nvSpPr>
        <dsp:cNvPr id="0" name=""/>
        <dsp:cNvSpPr/>
      </dsp:nvSpPr>
      <dsp:spPr>
        <a:xfrm rot="5400000">
          <a:off x="4045821" y="-1083955"/>
          <a:ext cx="600605" cy="73986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th-TH" sz="2600" kern="1200" dirty="0" smtClean="0"/>
            <a:t>เคาะโดยใช้ข้อมือเป็นจุดหมุน</a:t>
          </a:r>
          <a:endParaRPr lang="th-TH" sz="2600" kern="1200" dirty="0"/>
        </a:p>
      </dsp:txBody>
      <dsp:txXfrm rot="-5400000">
        <a:off x="646806" y="2344379"/>
        <a:ext cx="7369317" cy="5419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audio2.wav>
</file>

<file path=ppt/media/audio3.wav>
</file>

<file path=ppt/media/audio4.wav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2.gif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 smtClean="0"/>
              <a:t>คลิกเพื่อแก้ไขลักษณะชื่อเรื่องรองต้นแบบ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57050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70963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02556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64124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70983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09617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54928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ภาพนิ่ง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85911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0203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64951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5093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FF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1F570-026C-41E7-BB6D-8D02F290638B}" type="datetimeFigureOut">
              <a:rPr lang="th-TH" smtClean="0"/>
              <a:t>20/10/58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ED611-9EC5-442E-9D22-55523A0C3828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5612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gif"/><Relationship Id="rId4" Type="http://schemas.openxmlformats.org/officeDocument/2006/relationships/slide" Target="slide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13" Type="http://schemas.openxmlformats.org/officeDocument/2006/relationships/image" Target="../media/image15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image" Target="../media/image2.gif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11" Type="http://schemas.openxmlformats.org/officeDocument/2006/relationships/audio" Target="../media/audio4.wav"/><Relationship Id="rId5" Type="http://schemas.openxmlformats.org/officeDocument/2006/relationships/diagramQuickStyle" Target="../diagrams/quickStyle4.xml"/><Relationship Id="rId10" Type="http://schemas.openxmlformats.org/officeDocument/2006/relationships/audio" Target="../media/audio3.wav"/><Relationship Id="rId4" Type="http://schemas.openxmlformats.org/officeDocument/2006/relationships/diagramLayout" Target="../diagrams/layout4.xml"/><Relationship Id="rId9" Type="http://schemas.openxmlformats.org/officeDocument/2006/relationships/audio" Target="../media/audio2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5.xml"/><Relationship Id="rId2" Type="http://schemas.openxmlformats.org/officeDocument/2006/relationships/slide" Target="slide1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6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7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8.xml"/><Relationship Id="rId2" Type="http://schemas.openxmlformats.org/officeDocument/2006/relationships/slide" Target="slide18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9.xml"/><Relationship Id="rId2" Type="http://schemas.openxmlformats.org/officeDocument/2006/relationships/slide" Target="slide19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0.xml"/><Relationship Id="rId2" Type="http://schemas.openxmlformats.org/officeDocument/2006/relationships/slide" Target="slide20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gif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1.xml"/><Relationship Id="rId2" Type="http://schemas.openxmlformats.org/officeDocument/2006/relationships/slide" Target="slide21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2.xml"/><Relationship Id="rId2" Type="http://schemas.openxmlformats.org/officeDocument/2006/relationships/slide" Target="slide22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3.xml"/><Relationship Id="rId2" Type="http://schemas.openxmlformats.org/officeDocument/2006/relationships/slide" Target="slide23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10" Type="http://schemas.openxmlformats.org/officeDocument/2006/relationships/image" Target="../media/image17.png"/><Relationship Id="rId4" Type="http://schemas.openxmlformats.org/officeDocument/2006/relationships/diagramData" Target="../diagrams/data13.xml"/><Relationship Id="rId9" Type="http://schemas.openxmlformats.org/officeDocument/2006/relationships/hyperlink" Target="file:///H:\Lung\Wheezes.wav" TargetMode="Externa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4.xml"/><Relationship Id="rId2" Type="http://schemas.openxmlformats.org/officeDocument/2006/relationships/slide" Target="slide13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10" Type="http://schemas.openxmlformats.org/officeDocument/2006/relationships/image" Target="../media/image17.png"/><Relationship Id="rId4" Type="http://schemas.openxmlformats.org/officeDocument/2006/relationships/diagramData" Target="../diagrams/data14.xml"/><Relationship Id="rId9" Type="http://schemas.openxmlformats.org/officeDocument/2006/relationships/hyperlink" Target="file:///H:\Lung\Craekels.wav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5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5.xml"/><Relationship Id="rId2" Type="http://schemas.openxmlformats.org/officeDocument/2006/relationships/slide" Target="slide26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5.xml"/><Relationship Id="rId5" Type="http://schemas.openxmlformats.org/officeDocument/2006/relationships/diagramLayout" Target="../diagrams/layout15.xml"/><Relationship Id="rId4" Type="http://schemas.openxmlformats.org/officeDocument/2006/relationships/diagramData" Target="../diagrams/data15.xml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6.xml"/><Relationship Id="rId2" Type="http://schemas.openxmlformats.org/officeDocument/2006/relationships/slide" Target="slide27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Relationship Id="rId9" Type="http://schemas.openxmlformats.org/officeDocument/2006/relationships/image" Target="../media/image16.jpeg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7.xml"/><Relationship Id="rId2" Type="http://schemas.openxmlformats.org/officeDocument/2006/relationships/slide" Target="slide28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8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8.xml"/><Relationship Id="rId2" Type="http://schemas.openxmlformats.org/officeDocument/2006/relationships/slide" Target="slide29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8.xml"/><Relationship Id="rId5" Type="http://schemas.openxmlformats.org/officeDocument/2006/relationships/diagramLayout" Target="../diagrams/layout18.xml"/><Relationship Id="rId4" Type="http://schemas.openxmlformats.org/officeDocument/2006/relationships/diagramData" Target="../diagrams/data18.xml"/></Relationships>
</file>

<file path=ppt/slides/_rels/slide2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19.xml"/><Relationship Id="rId2" Type="http://schemas.openxmlformats.org/officeDocument/2006/relationships/slide" Target="slide30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9.xml"/><Relationship Id="rId5" Type="http://schemas.openxmlformats.org/officeDocument/2006/relationships/diagramLayout" Target="../diagrams/layout19.xml"/><Relationship Id="rId4" Type="http://schemas.openxmlformats.org/officeDocument/2006/relationships/diagramData" Target="../diagrams/data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gi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0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20.xml"/><Relationship Id="rId2" Type="http://schemas.openxmlformats.org/officeDocument/2006/relationships/slide" Target="slide31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0.xml"/><Relationship Id="rId5" Type="http://schemas.openxmlformats.org/officeDocument/2006/relationships/diagramLayout" Target="../diagrams/layout20.xml"/><Relationship Id="rId4" Type="http://schemas.openxmlformats.org/officeDocument/2006/relationships/diagramData" Target="../diagrams/data20.xml"/></Relationships>
</file>

<file path=ppt/slides/_rels/slide3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1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21.xml"/><Relationship Id="rId2" Type="http://schemas.openxmlformats.org/officeDocument/2006/relationships/slide" Target="slide32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1.xml"/><Relationship Id="rId5" Type="http://schemas.openxmlformats.org/officeDocument/2006/relationships/diagramLayout" Target="../diagrams/layout21.xml"/><Relationship Id="rId4" Type="http://schemas.openxmlformats.org/officeDocument/2006/relationships/diagramData" Target="../diagrams/data21.xml"/></Relationships>
</file>

<file path=ppt/slides/_rels/slide3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2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22.xml"/><Relationship Id="rId2" Type="http://schemas.openxmlformats.org/officeDocument/2006/relationships/slide" Target="slide33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2.xml"/><Relationship Id="rId5" Type="http://schemas.openxmlformats.org/officeDocument/2006/relationships/diagramLayout" Target="../diagrams/layout22.xml"/><Relationship Id="rId4" Type="http://schemas.openxmlformats.org/officeDocument/2006/relationships/diagramData" Target="../diagrams/data22.xml"/></Relationships>
</file>

<file path=ppt/slides/_rels/slide3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3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23.xml"/><Relationship Id="rId2" Type="http://schemas.openxmlformats.org/officeDocument/2006/relationships/slide" Target="slide34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3.xml"/><Relationship Id="rId5" Type="http://schemas.openxmlformats.org/officeDocument/2006/relationships/diagramLayout" Target="../diagrams/layout23.xml"/><Relationship Id="rId10" Type="http://schemas.openxmlformats.org/officeDocument/2006/relationships/image" Target="../media/image17.png"/><Relationship Id="rId4" Type="http://schemas.openxmlformats.org/officeDocument/2006/relationships/diagramData" Target="../diagrams/data23.xml"/><Relationship Id="rId9" Type="http://schemas.openxmlformats.org/officeDocument/2006/relationships/hyperlink" Target="file:///H:\Lung\Wheezes.wav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4.xml"/><Relationship Id="rId3" Type="http://schemas.openxmlformats.org/officeDocument/2006/relationships/image" Target="../media/image2.gif"/><Relationship Id="rId7" Type="http://schemas.openxmlformats.org/officeDocument/2006/relationships/diagramColors" Target="../diagrams/colors24.xml"/><Relationship Id="rId2" Type="http://schemas.openxmlformats.org/officeDocument/2006/relationships/slide" Target="slide24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4.xml"/><Relationship Id="rId5" Type="http://schemas.openxmlformats.org/officeDocument/2006/relationships/diagramLayout" Target="../diagrams/layout24.xml"/><Relationship Id="rId10" Type="http://schemas.openxmlformats.org/officeDocument/2006/relationships/image" Target="../media/image17.png"/><Relationship Id="rId4" Type="http://schemas.openxmlformats.org/officeDocument/2006/relationships/diagramData" Target="../diagrams/data24.xml"/><Relationship Id="rId9" Type="http://schemas.openxmlformats.org/officeDocument/2006/relationships/hyperlink" Target="file:///H:\Lung\Craekels.wav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2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diagramLayout" Target="../diagrams/layout3.xml"/><Relationship Id="rId7" Type="http://schemas.openxmlformats.org/officeDocument/2006/relationships/image" Target="../media/image2.gi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gif"/><Relationship Id="rId4" Type="http://schemas.openxmlformats.org/officeDocument/2006/relationships/slide" Target="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gif"/><Relationship Id="rId5" Type="http://schemas.openxmlformats.org/officeDocument/2006/relationships/hyperlink" Target="http://biology-/" TargetMode="External"/><Relationship Id="rId4" Type="http://schemas.openxmlformats.org/officeDocument/2006/relationships/slide" Target="slide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gif"/><Relationship Id="rId3" Type="http://schemas.openxmlformats.org/officeDocument/2006/relationships/image" Target="../media/image11.png"/><Relationship Id="rId7" Type="http://schemas.openxmlformats.org/officeDocument/2006/relationships/hyperlink" Target="http://quizlet.com/3316288/thorax-and-lungs-flash-cards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osceskills.com/e-learning/subjects/respiratory-examination" TargetMode="External"/><Relationship Id="rId5" Type="http://schemas.openxmlformats.org/officeDocument/2006/relationships/slide" Target="slide10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683568" y="260648"/>
            <a:ext cx="7416824" cy="11521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การตรวจทรวงอกและปอด 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/>
              <a:t>Thorax And Lung)</a:t>
            </a:r>
            <a:endParaRPr lang="th-TH" dirty="0"/>
          </a:p>
        </p:txBody>
      </p:sp>
      <p:sp>
        <p:nvSpPr>
          <p:cNvPr id="10" name="มนมุมสี่เหลี่ยมผืนผ้าด้านเดียวกัน 9"/>
          <p:cNvSpPr/>
          <p:nvPr/>
        </p:nvSpPr>
        <p:spPr>
          <a:xfrm>
            <a:off x="3059832" y="4797152"/>
            <a:ext cx="2808312" cy="504056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username</a:t>
            </a:r>
            <a:endParaRPr lang="th-TH" dirty="0"/>
          </a:p>
        </p:txBody>
      </p:sp>
      <p:sp>
        <p:nvSpPr>
          <p:cNvPr id="13" name="มนมุมสี่เหลี่ยมผืนผ้าด้านเดียวกัน 12"/>
          <p:cNvSpPr/>
          <p:nvPr/>
        </p:nvSpPr>
        <p:spPr>
          <a:xfrm>
            <a:off x="3006866" y="5504089"/>
            <a:ext cx="2808312" cy="504056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password</a:t>
            </a:r>
            <a:endParaRPr lang="th-TH" dirty="0"/>
          </a:p>
        </p:txBody>
      </p:sp>
      <p:sp>
        <p:nvSpPr>
          <p:cNvPr id="14" name="TextBox 13"/>
          <p:cNvSpPr txBox="1"/>
          <p:nvPr/>
        </p:nvSpPr>
        <p:spPr>
          <a:xfrm>
            <a:off x="4701894" y="6049054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800" dirty="0" smtClean="0"/>
              <a:t>ลืมรหัสผ่าน</a:t>
            </a:r>
            <a:endParaRPr lang="th-TH" sz="1800" dirty="0"/>
          </a:p>
        </p:txBody>
      </p:sp>
      <p:sp>
        <p:nvSpPr>
          <p:cNvPr id="15" name="TextBox 14"/>
          <p:cNvSpPr txBox="1"/>
          <p:nvPr/>
        </p:nvSpPr>
        <p:spPr>
          <a:xfrm>
            <a:off x="3084790" y="609329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800" dirty="0" smtClean="0"/>
              <a:t>สมัครสมาชิก</a:t>
            </a:r>
            <a:endParaRPr lang="th-TH" sz="1800" dirty="0"/>
          </a:p>
        </p:txBody>
      </p:sp>
      <p:pic>
        <p:nvPicPr>
          <p:cNvPr id="9" name="Content Placeholder 5" descr="http://classes.midlandstech.com/carterp/Courses/bio211/chap22/Slide1.JPG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46913" y="1747268"/>
            <a:ext cx="2434150" cy="2761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94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คิวบ์ 1"/>
          <p:cNvSpPr/>
          <p:nvPr/>
        </p:nvSpPr>
        <p:spPr>
          <a:xfrm>
            <a:off x="3833918" y="188640"/>
            <a:ext cx="2016224" cy="108012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การเคาะ</a:t>
            </a:r>
            <a:endParaRPr lang="th-TH" dirty="0"/>
          </a:p>
        </p:txBody>
      </p:sp>
      <p:sp>
        <p:nvSpPr>
          <p:cNvPr id="4" name="สี่เหลี่ยมผืนผ้า 3"/>
          <p:cNvSpPr/>
          <p:nvPr/>
        </p:nvSpPr>
        <p:spPr>
          <a:xfrm>
            <a:off x="179512" y="1412776"/>
            <a:ext cx="8784976" cy="4176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ลักษณะของเสียงที่ผิดปกติ </a:t>
            </a:r>
            <a:endParaRPr lang="en-US" sz="3200" dirty="0">
              <a:latin typeface="Cordia New" pitchFamily="34" charset="-34"/>
              <a:cs typeface="Cordia New" pitchFamily="34" charset="-34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3200" b="1" dirty="0" smtClean="0">
                <a:latin typeface="Cordia New" pitchFamily="34" charset="-34"/>
                <a:cs typeface="Cordia New" pitchFamily="34" charset="-34"/>
              </a:rPr>
              <a:t>Flatness</a:t>
            </a:r>
            <a:r>
              <a:rPr lang="en-US" sz="3200" dirty="0" smtClean="0">
                <a:latin typeface="Cordia New" pitchFamily="34" charset="-34"/>
                <a:cs typeface="Cordia New" pitchFamily="34" charset="-34"/>
              </a:rPr>
              <a:t> </a:t>
            </a:r>
            <a:r>
              <a:rPr lang="th-TH" sz="3200" dirty="0">
                <a:latin typeface="Cordia New" pitchFamily="34" charset="-34"/>
                <a:cs typeface="Cordia New" pitchFamily="34" charset="-34"/>
              </a:rPr>
              <a:t>(</a:t>
            </a:r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เทียบ</a:t>
            </a:r>
            <a:r>
              <a:rPr lang="th-TH" sz="3200" dirty="0">
                <a:latin typeface="Cordia New" pitchFamily="34" charset="-34"/>
                <a:cs typeface="Cordia New" pitchFamily="34" charset="-34"/>
              </a:rPr>
              <a:t>ได้กับเสียงที่เกิดจากการเคาะกล้ามเนื้อต้นขาเป็นเสียงทึบ </a:t>
            </a:r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อาจมีน้ำ</a:t>
            </a:r>
            <a:r>
              <a:rPr lang="th-TH" sz="3200" dirty="0">
                <a:latin typeface="Cordia New" pitchFamily="34" charset="-34"/>
                <a:cs typeface="Cordia New" pitchFamily="34" charset="-34"/>
              </a:rPr>
              <a:t>ในช่องปอดและเยื่อหุ้ม</a:t>
            </a:r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ปอด</a:t>
            </a:r>
            <a:r>
              <a:rPr lang="en-US" sz="3200" dirty="0" smtClean="0">
                <a:latin typeface="Cordia New" pitchFamily="34" charset="-34"/>
                <a:cs typeface="Cordia New" pitchFamily="34" charset="-34"/>
              </a:rPr>
              <a:t>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3200" b="1" dirty="0" smtClean="0">
                <a:latin typeface="Cordia New" pitchFamily="34" charset="-34"/>
                <a:cs typeface="Cordia New" pitchFamily="34" charset="-34"/>
              </a:rPr>
              <a:t>Dullness</a:t>
            </a:r>
            <a:r>
              <a:rPr lang="en-US" sz="3200" dirty="0" smtClean="0">
                <a:latin typeface="Cordia New" pitchFamily="34" charset="-34"/>
                <a:cs typeface="Cordia New" pitchFamily="34" charset="-34"/>
              </a:rPr>
              <a:t> </a:t>
            </a:r>
            <a:r>
              <a:rPr lang="th-TH" sz="3200" dirty="0">
                <a:latin typeface="Cordia New" pitchFamily="34" charset="-34"/>
                <a:cs typeface="Cordia New" pitchFamily="34" charset="-34"/>
              </a:rPr>
              <a:t>(</a:t>
            </a:r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ทึบ</a:t>
            </a:r>
            <a:r>
              <a:rPr lang="th-TH" sz="3200" dirty="0">
                <a:latin typeface="Cordia New" pitchFamily="34" charset="-34"/>
                <a:cs typeface="Cordia New" pitchFamily="34" charset="-34"/>
              </a:rPr>
              <a:t>น้อยกว่า</a:t>
            </a:r>
            <a:r>
              <a:rPr lang="en-US" sz="3200" dirty="0">
                <a:latin typeface="Cordia New" pitchFamily="34" charset="-34"/>
                <a:cs typeface="Cordia New" pitchFamily="34" charset="-34"/>
              </a:rPr>
              <a:t>Flatness</a:t>
            </a:r>
            <a:r>
              <a:rPr lang="th-TH" sz="3200" dirty="0">
                <a:latin typeface="Cordia New" pitchFamily="34" charset="-34"/>
                <a:cs typeface="Cordia New" pitchFamily="34" charset="-34"/>
              </a:rPr>
              <a:t> พบในผู้ป่วยปอดบวม วัณโรค ปอด</a:t>
            </a:r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แฟบ)</a:t>
            </a:r>
            <a:endParaRPr lang="en-US" sz="3200" dirty="0">
              <a:latin typeface="Cordia New" pitchFamily="34" charset="-34"/>
              <a:cs typeface="Cordia New" pitchFamily="34" charset="-34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3200" b="1" dirty="0" err="1" smtClean="0">
                <a:latin typeface="Cordia New" pitchFamily="34" charset="-34"/>
                <a:cs typeface="Cordia New" pitchFamily="34" charset="-34"/>
              </a:rPr>
              <a:t>Tympany</a:t>
            </a:r>
            <a:r>
              <a:rPr lang="en-US" sz="3200" dirty="0" smtClean="0">
                <a:latin typeface="Cordia New" pitchFamily="34" charset="-34"/>
                <a:cs typeface="Cordia New" pitchFamily="34" charset="-34"/>
              </a:rPr>
              <a:t> </a:t>
            </a:r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(เสียงก้อง อาจมีลม</a:t>
            </a:r>
            <a:r>
              <a:rPr lang="th-TH" sz="3200" dirty="0">
                <a:latin typeface="Cordia New" pitchFamily="34" charset="-34"/>
                <a:cs typeface="Cordia New" pitchFamily="34" charset="-34"/>
              </a:rPr>
              <a:t>ในช่องปอด</a:t>
            </a:r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มาก)</a:t>
            </a:r>
            <a:endParaRPr lang="en-US" sz="3200" dirty="0">
              <a:latin typeface="Cordia New" pitchFamily="34" charset="-34"/>
              <a:cs typeface="Cordia New" pitchFamily="34" charset="-34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3200" b="1" dirty="0" smtClean="0">
                <a:latin typeface="Cordia New" pitchFamily="34" charset="-34"/>
                <a:cs typeface="Cordia New" pitchFamily="34" charset="-34"/>
              </a:rPr>
              <a:t>Hyper-resonance</a:t>
            </a:r>
            <a:r>
              <a:rPr lang="en-US" sz="3200" dirty="0" smtClean="0">
                <a:latin typeface="Cordia New" pitchFamily="34" charset="-34"/>
                <a:cs typeface="Cordia New" pitchFamily="34" charset="-34"/>
              </a:rPr>
              <a:t> </a:t>
            </a:r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(เสียงโปร่ง เทียบ</a:t>
            </a:r>
            <a:r>
              <a:rPr lang="th-TH" sz="3200" dirty="0">
                <a:latin typeface="Cordia New" pitchFamily="34" charset="-34"/>
                <a:cs typeface="Cordia New" pitchFamily="34" charset="-34"/>
              </a:rPr>
              <a:t>ได้กับเคาะบริเวณที่มีลมอยู่มาก พบในถุงลมโป่ง</a:t>
            </a:r>
            <a:r>
              <a:rPr lang="th-TH" sz="3200" dirty="0" smtClean="0">
                <a:latin typeface="Cordia New" pitchFamily="34" charset="-34"/>
                <a:cs typeface="Cordia New" pitchFamily="34" charset="-34"/>
              </a:rPr>
              <a:t>พอง)</a:t>
            </a:r>
            <a:endParaRPr lang="en-US" sz="3200" dirty="0">
              <a:latin typeface="Cordia New" pitchFamily="34" charset="-34"/>
              <a:cs typeface="Cordia New" pitchFamily="34" charset="-34"/>
            </a:endParaRPr>
          </a:p>
        </p:txBody>
      </p:sp>
      <p:sp>
        <p:nvSpPr>
          <p:cNvPr id="5" name="ลูกศรขวา 4">
            <a:hlinkClick r:id="rId2" action="ppaction://hlinksldjump"/>
          </p:cNvPr>
          <p:cNvSpPr/>
          <p:nvPr/>
        </p:nvSpPr>
        <p:spPr>
          <a:xfrm>
            <a:off x="6988874" y="5945716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หน้าแรก</a:t>
            </a:r>
            <a:endParaRPr lang="th-TH" sz="2400" dirty="0"/>
          </a:p>
        </p:txBody>
      </p:sp>
      <p:pic>
        <p:nvPicPr>
          <p:cNvPr id="6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44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คิวบ์ 1"/>
          <p:cNvSpPr/>
          <p:nvPr/>
        </p:nvSpPr>
        <p:spPr>
          <a:xfrm>
            <a:off x="3995936" y="196901"/>
            <a:ext cx="1591669" cy="6977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การฟัง</a:t>
            </a:r>
            <a:endParaRPr lang="th-TH" dirty="0"/>
          </a:p>
        </p:txBody>
      </p:sp>
      <p:sp>
        <p:nvSpPr>
          <p:cNvPr id="14" name="สี่เหลี่ยมผืนผ้า 13"/>
          <p:cNvSpPr/>
          <p:nvPr/>
        </p:nvSpPr>
        <p:spPr>
          <a:xfrm>
            <a:off x="251520" y="980727"/>
            <a:ext cx="8345370" cy="26642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bg1"/>
                </a:solidFill>
              </a:rPr>
              <a:t>	</a:t>
            </a:r>
            <a:r>
              <a:rPr lang="th-TH" sz="2400" dirty="0" smtClean="0">
                <a:solidFill>
                  <a:schemeClr val="bg1"/>
                </a:solidFill>
              </a:rPr>
              <a:t>การ</a:t>
            </a:r>
            <a:r>
              <a:rPr lang="th-TH" sz="2400" dirty="0">
                <a:solidFill>
                  <a:schemeClr val="bg1"/>
                </a:solidFill>
              </a:rPr>
              <a:t>ฟังเสียงหายใจใช้เครื่องฟัง (</a:t>
            </a:r>
            <a:r>
              <a:rPr lang="en-US" sz="2400" dirty="0">
                <a:solidFill>
                  <a:schemeClr val="bg1"/>
                </a:solidFill>
              </a:rPr>
              <a:t>stethoscope) </a:t>
            </a:r>
            <a:r>
              <a:rPr lang="th-TH" sz="2400" dirty="0">
                <a:solidFill>
                  <a:schemeClr val="bg1"/>
                </a:solidFill>
              </a:rPr>
              <a:t>ด้าน</a:t>
            </a:r>
            <a:r>
              <a:rPr lang="th-TH" sz="2400" dirty="0" err="1">
                <a:solidFill>
                  <a:schemeClr val="bg1"/>
                </a:solidFill>
              </a:rPr>
              <a:t>ไดอะแฟรม</a:t>
            </a:r>
            <a:r>
              <a:rPr lang="th-TH" sz="2400" dirty="0">
                <a:solidFill>
                  <a:schemeClr val="bg1"/>
                </a:solidFill>
              </a:rPr>
              <a:t> (</a:t>
            </a:r>
            <a:r>
              <a:rPr lang="en-US" sz="2400" dirty="0">
                <a:solidFill>
                  <a:schemeClr val="bg1"/>
                </a:solidFill>
              </a:rPr>
              <a:t>diaphragm) </a:t>
            </a:r>
            <a:r>
              <a:rPr lang="th-TH" sz="2400" dirty="0" smtClean="0">
                <a:solidFill>
                  <a:schemeClr val="bg1"/>
                </a:solidFill>
              </a:rPr>
              <a:t>ให้</a:t>
            </a:r>
            <a:r>
              <a:rPr lang="th-TH" sz="2400" dirty="0">
                <a:solidFill>
                  <a:schemeClr val="bg1"/>
                </a:solidFill>
              </a:rPr>
              <a:t>ผู้ป่วยหายใจเข้าออกลึกๆ </a:t>
            </a:r>
            <a:r>
              <a:rPr lang="th-TH" sz="2400" dirty="0" smtClean="0">
                <a:solidFill>
                  <a:schemeClr val="bg1"/>
                </a:solidFill>
              </a:rPr>
              <a:t>ฟังเสียง</a:t>
            </a:r>
            <a:r>
              <a:rPr lang="th-TH" sz="2400" dirty="0">
                <a:solidFill>
                  <a:schemeClr val="bg1"/>
                </a:solidFill>
              </a:rPr>
              <a:t>หายใจ (</a:t>
            </a:r>
            <a:r>
              <a:rPr lang="en-US" sz="2400" dirty="0">
                <a:solidFill>
                  <a:schemeClr val="bg1"/>
                </a:solidFill>
              </a:rPr>
              <a:t>breath sounds</a:t>
            </a:r>
            <a:r>
              <a:rPr lang="en-US" sz="2400" dirty="0" smtClean="0">
                <a:solidFill>
                  <a:schemeClr val="bg1"/>
                </a:solidFill>
              </a:rPr>
              <a:t>)</a:t>
            </a:r>
            <a:r>
              <a:rPr lang="th-TH" sz="2400" dirty="0">
                <a:solidFill>
                  <a:schemeClr val="bg1"/>
                </a:solidFill>
              </a:rPr>
              <a:t> </a:t>
            </a:r>
            <a:endParaRPr lang="th-TH" sz="2400" dirty="0" smtClean="0">
              <a:solidFill>
                <a:schemeClr val="bg1"/>
              </a:solidFill>
            </a:endParaRPr>
          </a:p>
          <a:p>
            <a:r>
              <a:rPr lang="th-TH" sz="2400" dirty="0">
                <a:solidFill>
                  <a:schemeClr val="bg1"/>
                </a:solidFill>
              </a:rPr>
              <a:t>	</a:t>
            </a:r>
            <a:r>
              <a:rPr lang="th-TH" sz="2400" dirty="0" smtClean="0">
                <a:solidFill>
                  <a:schemeClr val="bg1"/>
                </a:solidFill>
              </a:rPr>
              <a:t>การ</a:t>
            </a:r>
            <a:r>
              <a:rPr lang="th-TH" sz="2400" dirty="0">
                <a:solidFill>
                  <a:schemeClr val="bg1"/>
                </a:solidFill>
              </a:rPr>
              <a:t>ฟังเป็นการประมาณอากาศที่ไหลเข้าสู่ปอด และค้นหาส่วนของปอดที่อากาศผ่านเข้าไปไม่ได้ หรือค้นหาสิ่งที่ขัดขวางการนำเสียงจากปอดมายังผนังทรวงอกลักษณะเสียงที่ได้ยินจะเป็นไปตามตำแหน่ง</a:t>
            </a:r>
            <a:r>
              <a:rPr lang="th-TH" sz="2400" dirty="0" smtClean="0">
                <a:solidFill>
                  <a:schemeClr val="bg1"/>
                </a:solidFill>
              </a:rPr>
              <a:t>ต่างๆ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Win 8 Pro\Desktop\kkucgWHJaGPksFQsbuCsdw_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879199"/>
            <a:ext cx="2663666" cy="234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Win 8 Pro\Desktop\7x8ysA.gzvqVYtqbY-5FY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183" y="3817194"/>
            <a:ext cx="2862844" cy="234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ลูกศรขวา 14">
            <a:hlinkClick r:id="rId4" action="ppaction://hlinksldjump"/>
          </p:cNvPr>
          <p:cNvSpPr/>
          <p:nvPr/>
        </p:nvSpPr>
        <p:spPr>
          <a:xfrm>
            <a:off x="7092280" y="5805264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ต่อไป</a:t>
            </a:r>
            <a:endParaRPr lang="th-TH" sz="2400" dirty="0"/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0" y="6617172"/>
            <a:ext cx="90236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1200" dirty="0" smtClean="0"/>
              <a:t>ที่มา</a:t>
            </a:r>
            <a:r>
              <a:rPr lang="en-US" sz="1200" dirty="0" smtClean="0"/>
              <a:t>: https://quizlet.com/68961991/thorax-and-lungs-ch-1</a:t>
            </a:r>
            <a:r>
              <a:rPr lang="en-US" sz="1200" dirty="0"/>
              <a:t>8-flash-cards/</a:t>
            </a:r>
            <a:r>
              <a:rPr lang="th-TH" sz="1200" dirty="0" smtClean="0"/>
              <a:t>และ </a:t>
            </a:r>
            <a:r>
              <a:rPr lang="en-US" sz="1200" dirty="0"/>
              <a:t>https://quizlet.com/68961991/thorax-and-lungs-ch-18-flash-cards/</a:t>
            </a:r>
            <a:endParaRPr lang="th-TH" sz="1200" dirty="0"/>
          </a:p>
        </p:txBody>
      </p:sp>
      <p:pic>
        <p:nvPicPr>
          <p:cNvPr id="17" name="Picture 2" descr="H:\Lung\journalFavicon_en_US.g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967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คิวบ์ 1"/>
          <p:cNvSpPr/>
          <p:nvPr/>
        </p:nvSpPr>
        <p:spPr>
          <a:xfrm>
            <a:off x="3995936" y="196901"/>
            <a:ext cx="1591669" cy="69778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การฟัง</a:t>
            </a:r>
            <a:endParaRPr lang="th-TH" dirty="0"/>
          </a:p>
        </p:txBody>
      </p:sp>
      <p:sp>
        <p:nvSpPr>
          <p:cNvPr id="8" name="ลูกศรขวา 7">
            <a:hlinkClick r:id="rId2" action="ppaction://hlinksldjump"/>
          </p:cNvPr>
          <p:cNvSpPr/>
          <p:nvPr/>
        </p:nvSpPr>
        <p:spPr>
          <a:xfrm>
            <a:off x="6948264" y="5949280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หน้าหลัก</a:t>
            </a:r>
            <a:endParaRPr lang="th-TH" sz="2400" dirty="0"/>
          </a:p>
        </p:txBody>
      </p:sp>
      <p:graphicFrame>
        <p:nvGraphicFramePr>
          <p:cNvPr id="4" name="ไดอะแกรม 3"/>
          <p:cNvGraphicFramePr/>
          <p:nvPr>
            <p:extLst>
              <p:ext uri="{D42A27DB-BD31-4B8C-83A1-F6EECF244321}">
                <p14:modId xmlns:p14="http://schemas.microsoft.com/office/powerpoint/2010/main" val="3610188409"/>
              </p:ext>
            </p:extLst>
          </p:nvPr>
        </p:nvGraphicFramePr>
        <p:xfrm>
          <a:off x="379481" y="3284984"/>
          <a:ext cx="8352928" cy="3024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ปุ่มปฏิบัติการ: เสียง 4">
            <a:hlinkClick r:id="" action="ppaction://noaction" highlightClick="1">
              <a:snd r:embed="rId8" name="Stridor.wav"/>
            </a:hlinkClick>
          </p:cNvPr>
          <p:cNvSpPr/>
          <p:nvPr/>
        </p:nvSpPr>
        <p:spPr>
          <a:xfrm>
            <a:off x="1871700" y="5373216"/>
            <a:ext cx="324036" cy="360040"/>
          </a:xfrm>
          <a:prstGeom prst="actionButtonSoun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0" name="ปุ่มปฏิบัติการ: เสียง 9">
            <a:hlinkClick r:id="" action="ppaction://noaction" highlightClick="1">
              <a:snd r:embed="rId9" name="Rhonchi.wav"/>
            </a:hlinkClick>
          </p:cNvPr>
          <p:cNvSpPr/>
          <p:nvPr/>
        </p:nvSpPr>
        <p:spPr>
          <a:xfrm>
            <a:off x="3995936" y="5365665"/>
            <a:ext cx="324036" cy="360040"/>
          </a:xfrm>
          <a:prstGeom prst="actionButtonSoun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ปุ่มปฏิบัติการ: เสียง 10">
            <a:hlinkClick r:id="" action="ppaction://noaction" highlightClick="1">
              <a:snd r:embed="rId10" name="Craekels.wav"/>
            </a:hlinkClick>
          </p:cNvPr>
          <p:cNvSpPr/>
          <p:nvPr/>
        </p:nvSpPr>
        <p:spPr>
          <a:xfrm>
            <a:off x="6120172" y="5365665"/>
            <a:ext cx="324036" cy="360040"/>
          </a:xfrm>
          <a:prstGeom prst="actionButtonSoun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2" name="ปุ่มปฏิบัติการ: เสียง 11">
            <a:hlinkClick r:id="" action="ppaction://noaction" highlightClick="1">
              <a:snd r:embed="rId11" name="Wheezes.wav"/>
            </a:hlinkClick>
          </p:cNvPr>
          <p:cNvSpPr/>
          <p:nvPr/>
        </p:nvSpPr>
        <p:spPr>
          <a:xfrm>
            <a:off x="8244408" y="5373216"/>
            <a:ext cx="324036" cy="360040"/>
          </a:xfrm>
          <a:prstGeom prst="actionButtonSoun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" name="สี่เหลี่ยมผืนผ้า 13"/>
          <p:cNvSpPr/>
          <p:nvPr/>
        </p:nvSpPr>
        <p:spPr>
          <a:xfrm>
            <a:off x="539552" y="1611924"/>
            <a:ext cx="4896544" cy="13850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h-TH" sz="2400" b="1" dirty="0" smtClean="0">
                <a:solidFill>
                  <a:schemeClr val="bg1"/>
                </a:solidFill>
              </a:rPr>
              <a:t>	เสียง</a:t>
            </a:r>
            <a:r>
              <a:rPr lang="th-TH" sz="2400" b="1" dirty="0">
                <a:solidFill>
                  <a:schemeClr val="bg1"/>
                </a:solidFill>
              </a:rPr>
              <a:t>หายใจผิดปกติ (</a:t>
            </a:r>
            <a:r>
              <a:rPr lang="en-US" sz="2400" b="1" dirty="0">
                <a:solidFill>
                  <a:schemeClr val="bg1"/>
                </a:solidFill>
              </a:rPr>
              <a:t>abnormal </a:t>
            </a:r>
            <a:r>
              <a:rPr lang="en-US" sz="2400" b="1" dirty="0" smtClean="0">
                <a:solidFill>
                  <a:schemeClr val="bg1"/>
                </a:solidFill>
              </a:rPr>
              <a:t>breath sounds</a:t>
            </a:r>
            <a:r>
              <a:rPr lang="en-US" sz="2400" b="1" dirty="0">
                <a:solidFill>
                  <a:schemeClr val="bg1"/>
                </a:solidFill>
              </a:rPr>
              <a:t>) </a:t>
            </a:r>
            <a:r>
              <a:rPr lang="th-TH" sz="2400" b="1" dirty="0" smtClean="0">
                <a:solidFill>
                  <a:schemeClr val="bg1"/>
                </a:solidFill>
              </a:rPr>
              <a:t>ที่</a:t>
            </a:r>
            <a:r>
              <a:rPr lang="th-TH" sz="2400" b="1" dirty="0">
                <a:solidFill>
                  <a:schemeClr val="bg1"/>
                </a:solidFill>
              </a:rPr>
              <a:t>พบบ่อยได้แก่ </a:t>
            </a:r>
            <a:endParaRPr lang="en-US" sz="2400" b="1" dirty="0" smtClean="0">
              <a:solidFill>
                <a:schemeClr val="bg1"/>
              </a:solidFill>
            </a:endParaRPr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0" y="6609547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h-TH" sz="1200" dirty="0" smtClean="0"/>
              <a:t>ที่มา</a:t>
            </a:r>
            <a:r>
              <a:rPr lang="en-US" sz="1200" dirty="0" smtClean="0"/>
              <a:t>: https://www.youtube.com/watch?v</a:t>
            </a:r>
            <a:r>
              <a:rPr lang="en-US" sz="1200" dirty="0"/>
              <a:t>=MzTcy6M3poM</a:t>
            </a:r>
            <a:endParaRPr lang="th-TH" sz="1200" dirty="0"/>
          </a:p>
        </p:txBody>
      </p:sp>
      <p:pic>
        <p:nvPicPr>
          <p:cNvPr id="15" name="Picture 2" descr="H:\Lung\journalFavicon_en_US.gif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7957" y="894685"/>
            <a:ext cx="2492475" cy="2586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39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PRE-TEST</a:t>
            </a:r>
            <a:endParaRPr lang="th-TH" dirty="0"/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1835696" y="1916832"/>
            <a:ext cx="5400600" cy="31683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คะแนนที่ได้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ไปเรียนกันเถอะ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20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784946918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6768752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1.</a:t>
            </a:r>
            <a:r>
              <a:rPr lang="th-TH" sz="3200" b="1" dirty="0"/>
              <a:t>การตรวจทรวงอกและปอดโดยการดู ข้อใดไม่ถูกต้อง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60990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2845062407"/>
              </p:ext>
            </p:extLst>
          </p:nvPr>
        </p:nvGraphicFramePr>
        <p:xfrm>
          <a:off x="539552" y="2852936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2290210" y="1470184"/>
            <a:ext cx="6530262" cy="10227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 smtClean="0"/>
              <a:t>2.</a:t>
            </a:r>
            <a:r>
              <a:rPr lang="th-TH" sz="3200" b="1" dirty="0" smtClean="0"/>
              <a:t> จากภาพเป็นลักษณะความผิดปกติของทรวงอกแบบใด </a:t>
            </a:r>
            <a:endParaRPr lang="en-US" sz="3200" b="1" dirty="0"/>
          </a:p>
        </p:txBody>
      </p:sp>
      <p:pic>
        <p:nvPicPr>
          <p:cNvPr id="8" name="รูปภาพ 7" descr="C:\Users\Win 8 Pro\Desktop\Sunken_chest.jpeg"/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290" y="1196752"/>
            <a:ext cx="1392421" cy="14097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916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1396372735"/>
              </p:ext>
            </p:extLst>
          </p:nvPr>
        </p:nvGraphicFramePr>
        <p:xfrm>
          <a:off x="395536" y="2636912"/>
          <a:ext cx="8111981" cy="35283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136904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3. </a:t>
            </a:r>
            <a:r>
              <a:rPr lang="th-TH" sz="3200" b="1" dirty="0"/>
              <a:t>ข้อใดถูกต้องเกี่ยวกับการตรวจทรวงอกและปอดโดยการคลำ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24916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581042138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4.</a:t>
            </a:r>
            <a:r>
              <a:rPr lang="th-TH" sz="3200" b="1" dirty="0"/>
              <a:t>การตรวจทรวงอกและปอดโดยการคลำ </a:t>
            </a:r>
            <a:r>
              <a:rPr lang="en-US" sz="3200" b="1" dirty="0"/>
              <a:t>tactile fremitus </a:t>
            </a:r>
            <a:r>
              <a:rPr lang="th-TH" sz="3200" b="1" dirty="0"/>
              <a:t>ของทรวงอกด้านหน้า เริ่มคลำตั้งแต่ตำแหน่งใดถึงตำแหน่งใด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24916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2728362030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5.</a:t>
            </a:r>
            <a:r>
              <a:rPr lang="th-TH" sz="3200" b="1" dirty="0"/>
              <a:t> การตรวจทรวงอกและปอดโดยการเคาะ ข้อใดถูกต้อง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09490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2330523965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6.</a:t>
            </a:r>
            <a:r>
              <a:rPr lang="th-TH" sz="3200" b="1" dirty="0"/>
              <a:t>การตรวจทรวงอกและปอดโดยการเคาะปอด เสียงปกติคือเสียงใด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09490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ลูกศรขวาท้ายขีด 7">
            <a:hlinkClick r:id="rId2" action="ppaction://hlinksldjump"/>
          </p:cNvPr>
          <p:cNvSpPr/>
          <p:nvPr/>
        </p:nvSpPr>
        <p:spPr>
          <a:xfrm>
            <a:off x="1475656" y="6105872"/>
            <a:ext cx="2304256" cy="77951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PRE-TEST</a:t>
            </a:r>
            <a:endParaRPr lang="th-TH" dirty="0"/>
          </a:p>
        </p:txBody>
      </p:sp>
      <p:sp>
        <p:nvSpPr>
          <p:cNvPr id="9" name="ลูกศรขวาท้ายขีด 8">
            <a:hlinkClick r:id="rId3" action="ppaction://hlinksldjump"/>
          </p:cNvPr>
          <p:cNvSpPr/>
          <p:nvPr/>
        </p:nvSpPr>
        <p:spPr>
          <a:xfrm>
            <a:off x="4932040" y="6033864"/>
            <a:ext cx="2592288" cy="77951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POST-TEST</a:t>
            </a:r>
            <a:endParaRPr lang="th-TH" dirty="0"/>
          </a:p>
        </p:txBody>
      </p:sp>
      <p:pic>
        <p:nvPicPr>
          <p:cNvPr id="1026" name="Picture 2" descr="C:\Users\Win 8 Pro\Desktop\picture1131525263343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214386"/>
            <a:ext cx="3953478" cy="34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สี่เหลี่ยมผืนผ้า 2"/>
          <p:cNvSpPr/>
          <p:nvPr/>
        </p:nvSpPr>
        <p:spPr>
          <a:xfrm>
            <a:off x="3779912" y="4725144"/>
            <a:ext cx="5328592" cy="1224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dirty="0" smtClean="0"/>
              <a:t>ปอดข้างซ้ายมี </a:t>
            </a:r>
            <a:r>
              <a:rPr lang="th-TH" sz="2000" dirty="0"/>
              <a:t>2 กลีบคือ </a:t>
            </a:r>
            <a:r>
              <a:rPr lang="en-US" sz="2000" dirty="0" smtClean="0"/>
              <a:t>upper lobe</a:t>
            </a:r>
            <a:r>
              <a:rPr lang="th-TH" sz="2000" dirty="0" smtClean="0"/>
              <a:t> และ</a:t>
            </a:r>
            <a:r>
              <a:rPr lang="en-US" sz="2000" dirty="0" smtClean="0"/>
              <a:t> lower lobe</a:t>
            </a:r>
            <a:r>
              <a:rPr lang="th-TH" sz="2000" dirty="0" smtClean="0"/>
              <a:t> โดยมีเส้นแบ่งกลีบ</a:t>
            </a:r>
            <a:r>
              <a:rPr lang="en-US" sz="2000" dirty="0" smtClean="0"/>
              <a:t> </a:t>
            </a:r>
            <a:r>
              <a:rPr lang="th-TH" sz="2000" dirty="0" smtClean="0"/>
              <a:t>ลากจาก</a:t>
            </a:r>
            <a:endParaRPr lang="th-TH" sz="2000" dirty="0"/>
          </a:p>
          <a:p>
            <a:pPr algn="ctr"/>
            <a:r>
              <a:rPr lang="en-US" sz="2000" dirty="0" smtClean="0"/>
              <a:t>T3 </a:t>
            </a:r>
            <a:r>
              <a:rPr lang="th-TH" sz="2000" dirty="0" smtClean="0"/>
              <a:t>ของด้านหลังผ่านซี่โครง</a:t>
            </a:r>
            <a:r>
              <a:rPr lang="th-TH" sz="2000" dirty="0"/>
              <a:t>ที่ 5 ที่บริเวณ </a:t>
            </a:r>
            <a:r>
              <a:rPr lang="en-US" sz="2000" dirty="0"/>
              <a:t>Mid axillary line </a:t>
            </a:r>
            <a:r>
              <a:rPr lang="th-TH" sz="2000" dirty="0"/>
              <a:t>ไปยัง</a:t>
            </a:r>
            <a:r>
              <a:rPr lang="th-TH" sz="2000" dirty="0" smtClean="0"/>
              <a:t>กระดูกซี่โครง</a:t>
            </a:r>
            <a:r>
              <a:rPr lang="th-TH" sz="2000" dirty="0"/>
              <a:t>ที่ 6 </a:t>
            </a:r>
            <a:r>
              <a:rPr lang="th-TH" sz="2000" dirty="0" smtClean="0"/>
              <a:t>ด้านหน้าบริเวณ </a:t>
            </a:r>
            <a:r>
              <a:rPr lang="en-US" sz="2000" dirty="0"/>
              <a:t>Mid </a:t>
            </a:r>
            <a:r>
              <a:rPr lang="en-US" sz="2000" dirty="0" err="1"/>
              <a:t>clavicular</a:t>
            </a:r>
            <a:r>
              <a:rPr lang="en-US" sz="2000" dirty="0"/>
              <a:t> line   </a:t>
            </a:r>
            <a:endParaRPr lang="en-US" sz="2000" dirty="0" smtClean="0"/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71648" y="1172688"/>
            <a:ext cx="2268104" cy="4704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ปอดข้างขวา</a:t>
            </a:r>
            <a:r>
              <a:rPr lang="th-TH" sz="2000" dirty="0">
                <a:latin typeface="Angsana New" pitchFamily="18" charset="-34"/>
                <a:cs typeface="Angsana New" pitchFamily="18" charset="-34"/>
              </a:rPr>
              <a:t>มี 3 </a:t>
            </a:r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กลีบ คือ </a:t>
            </a:r>
            <a:r>
              <a:rPr lang="en-US" sz="2000" dirty="0" smtClean="0">
                <a:latin typeface="Angsana New" pitchFamily="18" charset="-34"/>
                <a:cs typeface="Angsana New" pitchFamily="18" charset="-34"/>
              </a:rPr>
              <a:t>upper lobe, middle lobe</a:t>
            </a:r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 และ</a:t>
            </a:r>
            <a:r>
              <a:rPr lang="en-US" sz="2000" dirty="0" smtClean="0">
                <a:latin typeface="Angsana New" pitchFamily="18" charset="-34"/>
                <a:cs typeface="Angsana New" pitchFamily="18" charset="-34"/>
              </a:rPr>
              <a:t>lower lobe</a:t>
            </a:r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 มีเส้นแบ่งกลีบ </a:t>
            </a:r>
            <a:r>
              <a:rPr lang="en-US" sz="2000" dirty="0" smtClean="0">
                <a:latin typeface="Angsana New" pitchFamily="18" charset="-34"/>
                <a:cs typeface="Angsana New" pitchFamily="18" charset="-34"/>
              </a:rPr>
              <a:t>2 </a:t>
            </a:r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เส้น โดยเส้นที่</a:t>
            </a:r>
            <a:r>
              <a:rPr lang="en-US" sz="2000" dirty="0" smtClean="0">
                <a:latin typeface="Angsana New" pitchFamily="18" charset="-34"/>
                <a:cs typeface="Angsana New" pitchFamily="18" charset="-34"/>
              </a:rPr>
              <a:t> l</a:t>
            </a:r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 ลากจาก</a:t>
            </a:r>
            <a:r>
              <a:rPr lang="en-US" sz="2000" dirty="0" smtClean="0">
                <a:latin typeface="Angsana New" pitchFamily="18" charset="-34"/>
                <a:cs typeface="Angsana New" pitchFamily="18" charset="-34"/>
              </a:rPr>
              <a:t> T3 </a:t>
            </a:r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ด้านหลังผ่านซี่โครง</a:t>
            </a:r>
            <a:r>
              <a:rPr lang="th-TH" sz="2000" dirty="0">
                <a:latin typeface="Angsana New" pitchFamily="18" charset="-34"/>
                <a:cs typeface="Angsana New" pitchFamily="18" charset="-34"/>
              </a:rPr>
              <a:t>ที่ 5 บริเวณ </a:t>
            </a:r>
            <a:r>
              <a:rPr lang="en-US" sz="2000" dirty="0">
                <a:latin typeface="Angsana New" pitchFamily="18" charset="-34"/>
                <a:cs typeface="Angsana New" pitchFamily="18" charset="-34"/>
              </a:rPr>
              <a:t>Mid axillary line </a:t>
            </a:r>
            <a:r>
              <a:rPr lang="th-TH" sz="2000" dirty="0">
                <a:latin typeface="Angsana New" pitchFamily="18" charset="-34"/>
                <a:cs typeface="Angsana New" pitchFamily="18" charset="-34"/>
              </a:rPr>
              <a:t>ไปยังกระดูกซี่โครงที่ 6 บริเวณ </a:t>
            </a:r>
            <a:r>
              <a:rPr lang="en-US" sz="2000" dirty="0" smtClean="0">
                <a:latin typeface="Angsana New" pitchFamily="18" charset="-34"/>
                <a:cs typeface="Angsana New" pitchFamily="18" charset="-34"/>
              </a:rPr>
              <a:t>Mid </a:t>
            </a:r>
            <a:r>
              <a:rPr lang="en-US" sz="2000" dirty="0" err="1" smtClean="0">
                <a:latin typeface="Angsana New" pitchFamily="18" charset="-34"/>
                <a:cs typeface="Angsana New" pitchFamily="18" charset="-34"/>
              </a:rPr>
              <a:t>clavicular</a:t>
            </a:r>
            <a:r>
              <a:rPr lang="en-US" sz="2000" dirty="0" smtClean="0">
                <a:latin typeface="Angsana New" pitchFamily="18" charset="-34"/>
                <a:cs typeface="Angsana New" pitchFamily="18" charset="-34"/>
              </a:rPr>
              <a:t> </a:t>
            </a:r>
            <a:r>
              <a:rPr lang="en-US" sz="2000" dirty="0">
                <a:latin typeface="Angsana New" pitchFamily="18" charset="-34"/>
                <a:cs typeface="Angsana New" pitchFamily="18" charset="-34"/>
              </a:rPr>
              <a:t>line </a:t>
            </a:r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ด้านหน้าและเส้นที่ 2 เป็นเส้นในแนว</a:t>
            </a:r>
            <a:r>
              <a:rPr lang="th-TH" sz="2000" dirty="0">
                <a:latin typeface="Angsana New" pitchFamily="18" charset="-34"/>
                <a:cs typeface="Angsana New" pitchFamily="18" charset="-34"/>
              </a:rPr>
              <a:t>เดียวกันกับกระดูกซี่โครงที่ 4 </a:t>
            </a:r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ด้านหน้าลาก</a:t>
            </a:r>
            <a:r>
              <a:rPr lang="th-TH" sz="2000" dirty="0">
                <a:latin typeface="Angsana New" pitchFamily="18" charset="-34"/>
                <a:cs typeface="Angsana New" pitchFamily="18" charset="-34"/>
              </a:rPr>
              <a:t>ไปบรรจบกับ </a:t>
            </a:r>
            <a:r>
              <a:rPr lang="en-US" sz="2000" dirty="0">
                <a:latin typeface="Angsana New" pitchFamily="18" charset="-34"/>
                <a:cs typeface="Angsana New" pitchFamily="18" charset="-34"/>
              </a:rPr>
              <a:t>Right oblique fissure </a:t>
            </a:r>
            <a:r>
              <a:rPr lang="th-TH" sz="2000" dirty="0">
                <a:latin typeface="Angsana New" pitchFamily="18" charset="-34"/>
                <a:cs typeface="Angsana New" pitchFamily="18" charset="-34"/>
              </a:rPr>
              <a:t>ที่บริเวณกระดูกซี่โครงที่ 5 </a:t>
            </a:r>
            <a:r>
              <a:rPr lang="th-TH" sz="2000" dirty="0" smtClean="0">
                <a:latin typeface="Angsana New" pitchFamily="18" charset="-34"/>
                <a:cs typeface="Angsana New" pitchFamily="18" charset="-34"/>
              </a:rPr>
              <a:t>ด้านหน้าในแนว </a:t>
            </a:r>
            <a:r>
              <a:rPr lang="en-US" sz="2000" dirty="0">
                <a:latin typeface="Angsana New" pitchFamily="18" charset="-34"/>
                <a:cs typeface="Angsana New" pitchFamily="18" charset="-34"/>
              </a:rPr>
              <a:t>Mid axillary line</a:t>
            </a:r>
            <a:endParaRPr lang="th-TH" sz="2000" dirty="0">
              <a:latin typeface="Angsana New" pitchFamily="18" charset="-34"/>
              <a:cs typeface="Angsana New" pitchFamily="18" charset="-34"/>
            </a:endParaRPr>
          </a:p>
          <a:p>
            <a:endParaRPr lang="th-TH" sz="2000" dirty="0">
              <a:latin typeface="Angsana New" pitchFamily="18" charset="-34"/>
              <a:cs typeface="Angsana New" pitchFamily="18" charset="-34"/>
            </a:endParaRPr>
          </a:p>
        </p:txBody>
      </p:sp>
      <p:sp>
        <p:nvSpPr>
          <p:cNvPr id="10" name="วงรี 9"/>
          <p:cNvSpPr/>
          <p:nvPr/>
        </p:nvSpPr>
        <p:spPr>
          <a:xfrm>
            <a:off x="611560" y="44624"/>
            <a:ext cx="7416824" cy="11521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การตรวจทรวงอกและปอด 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/>
              <a:t>Thorax And Lung)</a:t>
            </a:r>
            <a:endParaRPr lang="th-TH" dirty="0"/>
          </a:p>
        </p:txBody>
      </p:sp>
      <p:pic>
        <p:nvPicPr>
          <p:cNvPr id="11" name="Picture 2" descr="H:\Lung\journalFavicon_en_US.g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04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4195651850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7.</a:t>
            </a:r>
            <a:r>
              <a:rPr lang="th-TH" sz="3200" b="1" dirty="0"/>
              <a:t>การตรวจทรวงอกและปอดโดยการฟัง ข้อใดถูกต้อง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09490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2136322543"/>
              </p:ext>
            </p:extLst>
          </p:nvPr>
        </p:nvGraphicFramePr>
        <p:xfrm>
          <a:off x="395536" y="2636912"/>
          <a:ext cx="8189459" cy="35283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8.</a:t>
            </a:r>
            <a:r>
              <a:rPr lang="th-TH" sz="3200" b="1" dirty="0"/>
              <a:t>เมื่อตรวจร่างกายผู้ป่วยรายใดจะพบเสียง </a:t>
            </a:r>
            <a:r>
              <a:rPr lang="en-US" sz="3200" b="1" dirty="0"/>
              <a:t>wheezing</a:t>
            </a:r>
          </a:p>
        </p:txBody>
      </p:sp>
    </p:spTree>
    <p:extLst>
      <p:ext uri="{BB962C8B-B14F-4D97-AF65-F5344CB8AC3E}">
        <p14:creationId xmlns:p14="http://schemas.microsoft.com/office/powerpoint/2010/main" val="109490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9.      </a:t>
            </a:r>
            <a:r>
              <a:rPr lang="th-TH" sz="3200" b="1" dirty="0" smtClean="0"/>
              <a:t>เป็น</a:t>
            </a:r>
            <a:r>
              <a:rPr lang="th-TH" sz="3200" b="1" dirty="0"/>
              <a:t>เสียงหายใจผิดปกติ (</a:t>
            </a:r>
            <a:r>
              <a:rPr lang="en-US" sz="3200" b="1" dirty="0"/>
              <a:t>abnormal </a:t>
            </a:r>
            <a:r>
              <a:rPr lang="en-US" sz="3200" b="1" dirty="0" smtClean="0"/>
              <a:t>breath sounds</a:t>
            </a:r>
            <a:r>
              <a:rPr lang="en-US" sz="3200" b="1" dirty="0"/>
              <a:t>)</a:t>
            </a:r>
            <a:r>
              <a:rPr lang="th-TH" sz="3200" b="1" dirty="0"/>
              <a:t> รูปแบบใด</a:t>
            </a:r>
            <a:endParaRPr lang="en-US" sz="3200" b="1" dirty="0"/>
          </a:p>
        </p:txBody>
      </p:sp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2163040650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6" name="Picture 2">
            <a:hlinkClick r:id="rId9" action="ppaction://hlinkfile"/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46658"/>
            <a:ext cx="347663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490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 smtClean="0"/>
              <a:t>10.      </a:t>
            </a:r>
            <a:r>
              <a:rPr lang="th-TH" sz="3200" b="1" dirty="0" smtClean="0"/>
              <a:t>เป็น</a:t>
            </a:r>
            <a:r>
              <a:rPr lang="th-TH" sz="3200" b="1" dirty="0"/>
              <a:t>เสียงหายใจผิดปกติ (</a:t>
            </a:r>
            <a:r>
              <a:rPr lang="en-US" sz="3200" b="1" dirty="0"/>
              <a:t>abnormal </a:t>
            </a:r>
            <a:r>
              <a:rPr lang="en-US" sz="3200" b="1" dirty="0" smtClean="0"/>
              <a:t>breath sounds</a:t>
            </a:r>
            <a:r>
              <a:rPr lang="en-US" sz="3200" b="1" dirty="0"/>
              <a:t>)</a:t>
            </a:r>
            <a:r>
              <a:rPr lang="th-TH" sz="3200" b="1" dirty="0"/>
              <a:t> รูปแบบใด</a:t>
            </a:r>
            <a:endParaRPr lang="en-US" sz="3200" b="1" dirty="0"/>
          </a:p>
        </p:txBody>
      </p:sp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ไปดูคะแนนกัน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3523340841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6" name="Picture 2">
            <a:hlinkClick r:id="rId9" action="ppaction://hlinkfile"/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985" y="1446658"/>
            <a:ext cx="347663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254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POST-TEST</a:t>
            </a:r>
            <a:endParaRPr lang="th-TH" dirty="0"/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1835696" y="1916832"/>
            <a:ext cx="5400600" cy="31683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คะแนนที่ได้</a:t>
            </a:r>
            <a:endParaRPr lang="th-TH" dirty="0"/>
          </a:p>
        </p:txBody>
      </p:sp>
      <p:sp>
        <p:nvSpPr>
          <p:cNvPr id="6" name="ลูกศรขวา 5">
            <a:hlinkClick r:id="rId2" action="ppaction://hlinksldjump"/>
          </p:cNvPr>
          <p:cNvSpPr/>
          <p:nvPr/>
        </p:nvSpPr>
        <p:spPr>
          <a:xfrm>
            <a:off x="3700411" y="5589240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หน้าหลัก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20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1176275983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6768752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1.</a:t>
            </a:r>
            <a:r>
              <a:rPr lang="th-TH" sz="3200" b="1" dirty="0"/>
              <a:t>การตรวจทรวงอกและปอดโดยการดู ข้อใดไม่ถูกต้อง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43393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4146695945"/>
              </p:ext>
            </p:extLst>
          </p:nvPr>
        </p:nvGraphicFramePr>
        <p:xfrm>
          <a:off x="539552" y="2852936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2290210" y="1470184"/>
            <a:ext cx="6530262" cy="10227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 smtClean="0"/>
              <a:t>2.</a:t>
            </a:r>
            <a:r>
              <a:rPr lang="th-TH" sz="3200" b="1" dirty="0" smtClean="0"/>
              <a:t> จากภาพเป็นลักษณะความผิดปกติของทรวงอกแบบใด </a:t>
            </a:r>
            <a:endParaRPr lang="en-US" sz="3200" b="1" dirty="0"/>
          </a:p>
        </p:txBody>
      </p:sp>
      <p:pic>
        <p:nvPicPr>
          <p:cNvPr id="8" name="รูปภาพ 7" descr="C:\Users\Win 8 Pro\Desktop\Sunken_chest.jpeg"/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290" y="1196752"/>
            <a:ext cx="1392421" cy="14097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2496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3565246177"/>
              </p:ext>
            </p:extLst>
          </p:nvPr>
        </p:nvGraphicFramePr>
        <p:xfrm>
          <a:off x="395536" y="2636912"/>
          <a:ext cx="8111981" cy="35283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136904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3. </a:t>
            </a:r>
            <a:r>
              <a:rPr lang="th-TH" sz="3200" b="1" dirty="0"/>
              <a:t>ข้อใดถูกต้องเกี่ยวกับการตรวจทรวงอกและปอดโดยการคลำ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77885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232194279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4.</a:t>
            </a:r>
            <a:r>
              <a:rPr lang="th-TH" sz="3200" b="1" dirty="0"/>
              <a:t>การตรวจทรวงอกและปอดโดยการคลำ </a:t>
            </a:r>
            <a:r>
              <a:rPr lang="en-US" sz="3200" b="1" dirty="0"/>
              <a:t>tactile fremitus </a:t>
            </a:r>
            <a:r>
              <a:rPr lang="th-TH" sz="3200" b="1" dirty="0"/>
              <a:t>ของทรวงอกด้านหน้า เริ่มคลำตั้งแต่ตำแหน่งใดถึงตำแหน่งใด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23729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1106578742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5.</a:t>
            </a:r>
            <a:r>
              <a:rPr lang="th-TH" sz="3200" b="1" dirty="0"/>
              <a:t> การตรวจทรวงอกและปอดโดยการเคาะ ข้อใดถูกต้อง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76972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/>
          <p:cNvSpPr/>
          <p:nvPr/>
        </p:nvSpPr>
        <p:spPr>
          <a:xfrm>
            <a:off x="323528" y="1340768"/>
            <a:ext cx="8424936" cy="15841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>
                <a:latin typeface="Angsana New" pitchFamily="18" charset="-34"/>
                <a:cs typeface="Angsana New" pitchFamily="18" charset="-34"/>
              </a:rPr>
              <a:t>การตรวจทรวง</a:t>
            </a:r>
            <a:r>
              <a:rPr lang="th-TH" dirty="0" smtClean="0">
                <a:latin typeface="Angsana New" pitchFamily="18" charset="-34"/>
                <a:cs typeface="Angsana New" pitchFamily="18" charset="-34"/>
              </a:rPr>
              <a:t>อกควรตรวจในห้องที่มีแสงสว่างพอ ใช้หลักการ ตรวจร่างกายทั้ง </a:t>
            </a:r>
            <a:r>
              <a:rPr lang="th-TH" dirty="0">
                <a:latin typeface="Angsana New" pitchFamily="18" charset="-34"/>
                <a:cs typeface="Angsana New" pitchFamily="18" charset="-34"/>
              </a:rPr>
              <a:t>4 </a:t>
            </a:r>
            <a:r>
              <a:rPr lang="th-TH" dirty="0" smtClean="0">
                <a:latin typeface="Angsana New" pitchFamily="18" charset="-34"/>
                <a:cs typeface="Angsana New" pitchFamily="18" charset="-34"/>
              </a:rPr>
              <a:t>อย่าง คือ </a:t>
            </a:r>
            <a:r>
              <a:rPr lang="th-TH" dirty="0">
                <a:latin typeface="Angsana New" pitchFamily="18" charset="-34"/>
                <a:cs typeface="Angsana New" pitchFamily="18" charset="-34"/>
              </a:rPr>
              <a:t>ดู </a:t>
            </a:r>
            <a:r>
              <a:rPr lang="th-TH" dirty="0" smtClean="0">
                <a:latin typeface="Angsana New" pitchFamily="18" charset="-34"/>
                <a:cs typeface="Angsana New" pitchFamily="18" charset="-34"/>
              </a:rPr>
              <a:t>คลำ เคาะ และฟัง </a:t>
            </a:r>
          </a:p>
          <a:p>
            <a:pPr algn="ctr"/>
            <a:r>
              <a:rPr lang="th-TH" dirty="0" smtClean="0">
                <a:latin typeface="Angsana New" pitchFamily="18" charset="-34"/>
                <a:cs typeface="Angsana New" pitchFamily="18" charset="-34"/>
              </a:rPr>
              <a:t>เปรียบเทียบความแตกต่างของ</a:t>
            </a:r>
            <a:r>
              <a:rPr lang="th-TH" dirty="0">
                <a:latin typeface="Angsana New" pitchFamily="18" charset="-34"/>
                <a:cs typeface="Angsana New" pitchFamily="18" charset="-34"/>
              </a:rPr>
              <a:t>ทรวงอกและปอดทั้ง </a:t>
            </a:r>
            <a:r>
              <a:rPr lang="th-TH" dirty="0" smtClean="0">
                <a:latin typeface="Angsana New" pitchFamily="18" charset="-34"/>
                <a:cs typeface="Angsana New" pitchFamily="18" charset="-34"/>
              </a:rPr>
              <a:t>2 ข้างเริ่ม</a:t>
            </a:r>
            <a:r>
              <a:rPr lang="th-TH" dirty="0">
                <a:latin typeface="Angsana New" pitchFamily="18" charset="-34"/>
                <a:cs typeface="Angsana New" pitchFamily="18" charset="-34"/>
              </a:rPr>
              <a:t>ตรวจ ดังนี้</a:t>
            </a:r>
          </a:p>
        </p:txBody>
      </p:sp>
      <p:graphicFrame>
        <p:nvGraphicFramePr>
          <p:cNvPr id="3" name="ไดอะแกรม 2"/>
          <p:cNvGraphicFramePr/>
          <p:nvPr>
            <p:extLst>
              <p:ext uri="{D42A27DB-BD31-4B8C-83A1-F6EECF244321}">
                <p14:modId xmlns:p14="http://schemas.microsoft.com/office/powerpoint/2010/main" val="2692856737"/>
              </p:ext>
            </p:extLst>
          </p:nvPr>
        </p:nvGraphicFramePr>
        <p:xfrm>
          <a:off x="2627784" y="3068960"/>
          <a:ext cx="3816424" cy="3501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วงรี 4"/>
          <p:cNvSpPr/>
          <p:nvPr/>
        </p:nvSpPr>
        <p:spPr>
          <a:xfrm>
            <a:off x="539552" y="116632"/>
            <a:ext cx="7416824" cy="11521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การตรวจทรวงอกและปอด 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/>
              <a:t>Thorax And Lung)</a:t>
            </a:r>
            <a:endParaRPr lang="th-TH" dirty="0"/>
          </a:p>
        </p:txBody>
      </p:sp>
      <p:pic>
        <p:nvPicPr>
          <p:cNvPr id="6" name="Picture 2" descr="H:\Lung\journalFavicon_en_US.gif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58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487164492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6.</a:t>
            </a:r>
            <a:r>
              <a:rPr lang="th-TH" sz="3200" b="1" dirty="0"/>
              <a:t>การตรวจทรวงอกและปอดโดยการเคาะปอด เสียงปกติคือเสียงใด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411824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919191002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7.</a:t>
            </a:r>
            <a:r>
              <a:rPr lang="th-TH" sz="3200" b="1" dirty="0"/>
              <a:t>การตรวจทรวงอกและปอดโดยการฟัง ข้อใดถูกต้อง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43779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4172882478"/>
              </p:ext>
            </p:extLst>
          </p:nvPr>
        </p:nvGraphicFramePr>
        <p:xfrm>
          <a:off x="395536" y="2636912"/>
          <a:ext cx="8189459" cy="35283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8.</a:t>
            </a:r>
            <a:r>
              <a:rPr lang="th-TH" sz="3200" b="1" dirty="0"/>
              <a:t>เมื่อตรวจร่างกายผู้ป่วยรายใดจะพบเสียง </a:t>
            </a:r>
            <a:r>
              <a:rPr lang="en-US" sz="3200" b="1" dirty="0"/>
              <a:t>wheezing</a:t>
            </a:r>
          </a:p>
        </p:txBody>
      </p:sp>
    </p:spTree>
    <p:extLst>
      <p:ext uri="{BB962C8B-B14F-4D97-AF65-F5344CB8AC3E}">
        <p14:creationId xmlns:p14="http://schemas.microsoft.com/office/powerpoint/2010/main" val="384859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9.      </a:t>
            </a:r>
            <a:r>
              <a:rPr lang="th-TH" sz="3200" b="1" dirty="0" smtClean="0"/>
              <a:t>เป็น</a:t>
            </a:r>
            <a:r>
              <a:rPr lang="th-TH" sz="3200" b="1" dirty="0"/>
              <a:t>เสียงหายใจผิดปกติ (</a:t>
            </a:r>
            <a:r>
              <a:rPr lang="en-US" sz="3200" b="1" dirty="0"/>
              <a:t>abnormal </a:t>
            </a:r>
            <a:r>
              <a:rPr lang="en-US" sz="3200" b="1" dirty="0" smtClean="0"/>
              <a:t>breath sounds</a:t>
            </a:r>
            <a:r>
              <a:rPr lang="en-US" sz="3200" b="1" dirty="0"/>
              <a:t>)</a:t>
            </a:r>
            <a:r>
              <a:rPr lang="th-TH" sz="3200" b="1" dirty="0"/>
              <a:t> รูปแบบใด</a:t>
            </a:r>
            <a:endParaRPr lang="en-US" sz="3200" b="1" dirty="0"/>
          </a:p>
        </p:txBody>
      </p:sp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ถัดไป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1189286904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6" name="Picture 2">
            <a:hlinkClick r:id="rId9" action="ppaction://hlinkfile"/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46658"/>
            <a:ext cx="347663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9160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 6"/>
          <p:cNvSpPr/>
          <p:nvPr/>
        </p:nvSpPr>
        <p:spPr>
          <a:xfrm>
            <a:off x="395536" y="1412776"/>
            <a:ext cx="8201354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 smtClean="0"/>
              <a:t>10.      </a:t>
            </a:r>
            <a:r>
              <a:rPr lang="th-TH" sz="3200" b="1" dirty="0" smtClean="0"/>
              <a:t>เป็น</a:t>
            </a:r>
            <a:r>
              <a:rPr lang="th-TH" sz="3200" b="1" dirty="0"/>
              <a:t>เสียงหายใจผิดปกติ (</a:t>
            </a:r>
            <a:r>
              <a:rPr lang="en-US" sz="3200" b="1" dirty="0"/>
              <a:t>abnormal </a:t>
            </a:r>
            <a:r>
              <a:rPr lang="en-US" sz="3200" b="1" dirty="0" smtClean="0"/>
              <a:t>breath sounds</a:t>
            </a:r>
            <a:r>
              <a:rPr lang="en-US" sz="3200" b="1" dirty="0"/>
              <a:t>)</a:t>
            </a:r>
            <a:r>
              <a:rPr lang="th-TH" sz="3200" b="1" dirty="0"/>
              <a:t> รูปแบบใด</a:t>
            </a:r>
            <a:endParaRPr lang="en-US" sz="3200" b="1" dirty="0"/>
          </a:p>
        </p:txBody>
      </p:sp>
      <p:sp>
        <p:nvSpPr>
          <p:cNvPr id="2" name="วงรี 1"/>
          <p:cNvSpPr/>
          <p:nvPr/>
        </p:nvSpPr>
        <p:spPr>
          <a:xfrm>
            <a:off x="1475656" y="260648"/>
            <a:ext cx="648072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QUIZ</a:t>
            </a:r>
            <a:endParaRPr lang="th-TH" dirty="0"/>
          </a:p>
        </p:txBody>
      </p:sp>
      <p:sp>
        <p:nvSpPr>
          <p:cNvPr id="4" name="ลูกศรขวา 3">
            <a:hlinkClick r:id="rId2" action="ppaction://hlinksldjump"/>
          </p:cNvPr>
          <p:cNvSpPr/>
          <p:nvPr/>
        </p:nvSpPr>
        <p:spPr>
          <a:xfrm>
            <a:off x="6732240" y="5877272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ไปดูคะแนนกัน</a:t>
            </a:r>
            <a:endParaRPr lang="th-TH" sz="2400" dirty="0"/>
          </a:p>
        </p:txBody>
      </p:sp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ไดอะแกรม 5"/>
          <p:cNvGraphicFramePr/>
          <p:nvPr>
            <p:extLst>
              <p:ext uri="{D42A27DB-BD31-4B8C-83A1-F6EECF244321}">
                <p14:modId xmlns:p14="http://schemas.microsoft.com/office/powerpoint/2010/main" val="175417161"/>
              </p:ext>
            </p:extLst>
          </p:nvPr>
        </p:nvGraphicFramePr>
        <p:xfrm>
          <a:off x="539552" y="2636912"/>
          <a:ext cx="8045443" cy="3240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6" name="Picture 2">
            <a:hlinkClick r:id="rId9" action="ppaction://hlinkfile"/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985" y="1446658"/>
            <a:ext cx="347663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179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คิวบ์ 1"/>
          <p:cNvSpPr/>
          <p:nvPr/>
        </p:nvSpPr>
        <p:spPr>
          <a:xfrm>
            <a:off x="3563889" y="44623"/>
            <a:ext cx="1512168" cy="792089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การดู</a:t>
            </a:r>
            <a:endParaRPr lang="th-TH" dirty="0"/>
          </a:p>
        </p:txBody>
      </p:sp>
      <p:sp>
        <p:nvSpPr>
          <p:cNvPr id="10" name="ลูกศรขวา 9">
            <a:hlinkClick r:id="rId2" action="ppaction://hlinksldjump"/>
          </p:cNvPr>
          <p:cNvSpPr/>
          <p:nvPr/>
        </p:nvSpPr>
        <p:spPr>
          <a:xfrm>
            <a:off x="6988874" y="5945716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หน้าแรก</a:t>
            </a:r>
            <a:endParaRPr lang="th-TH" sz="2400" dirty="0"/>
          </a:p>
        </p:txBody>
      </p:sp>
      <p:pic>
        <p:nvPicPr>
          <p:cNvPr id="2050" name="Picture 2" descr="C:\Users\Win 8 Pro\Desktop\thorax-and-lungs-learning-and-understanding-objectives-18-638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3" t="5482" r="4486" b="4582"/>
          <a:stretch/>
        </p:blipFill>
        <p:spPr bwMode="auto">
          <a:xfrm>
            <a:off x="5364088" y="2230582"/>
            <a:ext cx="3782292" cy="2784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ไดอะแกรม 2"/>
          <p:cNvGraphicFramePr/>
          <p:nvPr>
            <p:extLst>
              <p:ext uri="{D42A27DB-BD31-4B8C-83A1-F6EECF244321}">
                <p14:modId xmlns:p14="http://schemas.microsoft.com/office/powerpoint/2010/main" val="3755528043"/>
              </p:ext>
            </p:extLst>
          </p:nvPr>
        </p:nvGraphicFramePr>
        <p:xfrm>
          <a:off x="288032" y="980727"/>
          <a:ext cx="5076056" cy="5627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2" descr="H:\Lung\journalFavicon_en_US.gif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สี่เหลี่ยมผืนผ้า 3"/>
          <p:cNvSpPr/>
          <p:nvPr/>
        </p:nvSpPr>
        <p:spPr>
          <a:xfrm>
            <a:off x="0" y="6608385"/>
            <a:ext cx="69888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1200" dirty="0" smtClean="0"/>
              <a:t>ที่มา</a:t>
            </a:r>
            <a:r>
              <a:rPr lang="en-US" sz="1200" dirty="0" smtClean="0"/>
              <a:t>: http://www.slideshare.net/changezkn/thorax-and-lun</a:t>
            </a:r>
            <a:r>
              <a:rPr lang="en-US" sz="1200" dirty="0"/>
              <a:t>gs-learning-and-understanding-objectives</a:t>
            </a:r>
            <a:endParaRPr lang="th-TH" sz="1200" dirty="0"/>
          </a:p>
        </p:txBody>
      </p:sp>
    </p:spTree>
    <p:extLst>
      <p:ext uri="{BB962C8B-B14F-4D97-AF65-F5344CB8AC3E}">
        <p14:creationId xmlns:p14="http://schemas.microsoft.com/office/powerpoint/2010/main" val="377425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คิวบ์ 1"/>
          <p:cNvSpPr/>
          <p:nvPr/>
        </p:nvSpPr>
        <p:spPr>
          <a:xfrm>
            <a:off x="3700411" y="44624"/>
            <a:ext cx="1800200" cy="108012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การคลำ</a:t>
            </a:r>
            <a:endParaRPr lang="th-TH" dirty="0"/>
          </a:p>
        </p:txBody>
      </p:sp>
      <p:graphicFrame>
        <p:nvGraphicFramePr>
          <p:cNvPr id="11" name="ไดอะแกรม 10"/>
          <p:cNvGraphicFramePr/>
          <p:nvPr>
            <p:extLst>
              <p:ext uri="{D42A27DB-BD31-4B8C-83A1-F6EECF244321}">
                <p14:modId xmlns:p14="http://schemas.microsoft.com/office/powerpoint/2010/main" val="168154524"/>
              </p:ext>
            </p:extLst>
          </p:nvPr>
        </p:nvGraphicFramePr>
        <p:xfrm>
          <a:off x="467544" y="1484784"/>
          <a:ext cx="8321530" cy="4104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2" descr="H:\Lung\journalFavicon_en_US.gif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ลูกศรขวา 5">
            <a:hlinkClick r:id="rId8" action="ppaction://hlinksldjump"/>
          </p:cNvPr>
          <p:cNvSpPr/>
          <p:nvPr/>
        </p:nvSpPr>
        <p:spPr>
          <a:xfrm>
            <a:off x="6988874" y="5945716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หน้าแรก</a:t>
            </a:r>
            <a:endParaRPr lang="th-TH" sz="2400" dirty="0"/>
          </a:p>
        </p:txBody>
      </p:sp>
    </p:spTree>
    <p:extLst>
      <p:ext uri="{BB962C8B-B14F-4D97-AF65-F5344CB8AC3E}">
        <p14:creationId xmlns:p14="http://schemas.microsoft.com/office/powerpoint/2010/main" val="135170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คิวบ์ 1"/>
          <p:cNvSpPr/>
          <p:nvPr/>
        </p:nvSpPr>
        <p:spPr>
          <a:xfrm>
            <a:off x="3700411" y="44624"/>
            <a:ext cx="1800200" cy="108012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การคลำ</a:t>
            </a:r>
            <a:endParaRPr lang="th-TH" dirty="0"/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251520" y="1988840"/>
            <a:ext cx="8568952" cy="1938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th-TH" sz="2400" b="1" dirty="0" smtClean="0"/>
              <a:t> </a:t>
            </a:r>
            <a:r>
              <a:rPr lang="th-TH" sz="2400" dirty="0" smtClean="0"/>
              <a:t>	ให้</a:t>
            </a:r>
            <a:r>
              <a:rPr lang="th-TH" sz="2400" dirty="0"/>
              <a:t>ผู้ป่วยอยู่ท่านั่งหรือนอนหันหน้าผู้ป่วยให้ตรง ผู้ตรวจใช้ปลายนิ้วชี้แยงไปบน </a:t>
            </a:r>
            <a:r>
              <a:rPr lang="en-US" sz="2400" dirty="0" err="1"/>
              <a:t>suprasternum</a:t>
            </a:r>
            <a:r>
              <a:rPr lang="en-US" sz="2400" dirty="0"/>
              <a:t> notch </a:t>
            </a:r>
            <a:r>
              <a:rPr lang="th-TH" sz="2400" dirty="0"/>
              <a:t>ทีละข้าง โดยยันนิ้วที่ตรวจไปทางด้านหลังเบาๆ ถ้าหลอดลมอยู่ตรงปลายนิ้วจะคลำได้เนื้อเยื่อนุ่มๆทั้งสองข้าง ในกรณีเนื้อปอดแฟบหลอดลมจะเอียงไปทางด้านปอดแฟบถ้าเกิดขึ้นข้างใดหลอดลมจะเฉไปข้างนั้น ในภาวะมีของเหลวในช่องปอด หลอดลมจะเอียงไปด้านตรงข้ามกับด้านที่ช่องปอดมีของเหลว</a:t>
            </a:r>
            <a:endParaRPr lang="en-US" sz="2400" dirty="0"/>
          </a:p>
        </p:txBody>
      </p:sp>
      <p:grpSp>
        <p:nvGrpSpPr>
          <p:cNvPr id="5" name="กลุ่ม 4"/>
          <p:cNvGrpSpPr/>
          <p:nvPr/>
        </p:nvGrpSpPr>
        <p:grpSpPr>
          <a:xfrm>
            <a:off x="293618" y="836712"/>
            <a:ext cx="2478182" cy="925600"/>
            <a:chOff x="1047959" y="1989"/>
            <a:chExt cx="7273570" cy="973104"/>
          </a:xfrm>
        </p:grpSpPr>
        <p:sp>
          <p:nvSpPr>
            <p:cNvPr id="6" name="มนมุมสี่เหลี่ยมผืนผ้าด้านเดียวกัน 5"/>
            <p:cNvSpPr/>
            <p:nvPr/>
          </p:nvSpPr>
          <p:spPr>
            <a:xfrm rot="5400000">
              <a:off x="4198192" y="-3148244"/>
              <a:ext cx="973104" cy="7273570"/>
            </a:xfrm>
            <a:prstGeom prst="round2Same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มนมุมสี่เหลี่ยมผืนผ้าด้านเดียวกัน 4"/>
            <p:cNvSpPr/>
            <p:nvPr/>
          </p:nvSpPr>
          <p:spPr>
            <a:xfrm>
              <a:off x="1047960" y="49491"/>
              <a:ext cx="7226067" cy="87809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7584" tIns="20320" rIns="20320" bIns="20320" numCol="1" spcCol="1270" anchor="ctr" anchorCtr="0">
              <a:noAutofit/>
            </a:bodyPr>
            <a:lstStyle/>
            <a:p>
              <a:pPr marL="285750" lvl="1" indent="-28575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th-TH" sz="3200" kern="1200" dirty="0" smtClean="0"/>
                <a:t>คลำหลอดลม</a:t>
              </a:r>
              <a:endParaRPr lang="th-TH" sz="3200" kern="1200" dirty="0"/>
            </a:p>
          </p:txBody>
        </p:sp>
      </p:grp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73221" y="4161774"/>
            <a:ext cx="3125549" cy="2347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ลูกศรขวา 10">
            <a:hlinkClick r:id="rId3" action="ppaction://hlinksldjump"/>
          </p:cNvPr>
          <p:cNvSpPr/>
          <p:nvPr/>
        </p:nvSpPr>
        <p:spPr>
          <a:xfrm flipH="1">
            <a:off x="251520" y="5744585"/>
            <a:ext cx="1656184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กลับ</a:t>
            </a:r>
            <a:endParaRPr lang="th-TH" sz="2400" dirty="0"/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3257600" y="6568603"/>
            <a:ext cx="5886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1200" b="1" dirty="0"/>
              <a:t>ที่มา</a:t>
            </a:r>
            <a:r>
              <a:rPr lang="en-US" sz="1200" b="1" dirty="0"/>
              <a:t>:</a:t>
            </a:r>
            <a:r>
              <a:rPr lang="en-US" sz="1200" dirty="0"/>
              <a:t> http://www.studyblue.com/notes/note/n/ch-18-thorax-and-lungs/deck/5827542</a:t>
            </a:r>
          </a:p>
        </p:txBody>
      </p:sp>
      <p:pic>
        <p:nvPicPr>
          <p:cNvPr id="10" name="Picture 2" descr="H:\Lung\journalFavicon_en_US.g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24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คิวบ์ 1"/>
          <p:cNvSpPr/>
          <p:nvPr/>
        </p:nvSpPr>
        <p:spPr>
          <a:xfrm>
            <a:off x="3700411" y="44624"/>
            <a:ext cx="1800200" cy="108012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การคลำ</a:t>
            </a:r>
            <a:endParaRPr lang="th-TH" dirty="0"/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220122" y="1916832"/>
            <a:ext cx="8568952" cy="23083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คลำทั่วไปบริเวณทรวงอก หาตำแหน่งเจ็บ บริเวณที่มีความ ผิดปกติ โดยค่อยๆคลำบริเวณที่ผู้รับบริการบอกว่าเจ็บเบาๆ มีก้อนแผล ฝีหรือไม่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คลำดู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การเคลื่อนไหวของทรวงอกและปอด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ทั้งสองข้าง ขณะที่หายใจเข้าออก </a:t>
            </a:r>
            <a:r>
              <a:rPr lang="th-TH" sz="2400" dirty="0" smtClean="0"/>
              <a:t>วาง</a:t>
            </a:r>
            <a:r>
              <a:rPr lang="th-TH" sz="2400" dirty="0"/>
              <a:t>ฝ่ามือทั้งสองทาบทรวงอกด้านหลัง ให้นิ้วหัวแม่มือทั้งสองวางทอดขนานไปกับซี่โครงส่วนอก ที่ 10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 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ปลาย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นิ้วแม่มือ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ที่ขยายออกจากกันตามจังหวะการหายใจ และ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ดูว่าข้างใด</a:t>
            </a:r>
            <a:r>
              <a:rPr lang="th-TH" sz="2400" dirty="0">
                <a:latin typeface="Angsana New" pitchFamily="18" charset="-34"/>
                <a:cs typeface="Angsana New" pitchFamily="18" charset="-34"/>
              </a:rPr>
              <a:t>แยกออกจากจุดกึ่งกลางกระดูกสัน</a:t>
            </a: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หลังมากกว่าแสดงว่าปอดข้างนั้นขยายตัวได้         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29" t="40427" r="49750" b="39732"/>
          <a:stretch/>
        </p:blipFill>
        <p:spPr bwMode="auto">
          <a:xfrm>
            <a:off x="5148064" y="4365104"/>
            <a:ext cx="2323314" cy="2069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" name="กลุ่ม 6"/>
          <p:cNvGrpSpPr/>
          <p:nvPr/>
        </p:nvGrpSpPr>
        <p:grpSpPr>
          <a:xfrm>
            <a:off x="220122" y="1143504"/>
            <a:ext cx="6584126" cy="629312"/>
            <a:chOff x="1047959" y="1351188"/>
            <a:chExt cx="7273570" cy="1038519"/>
          </a:xfrm>
        </p:grpSpPr>
        <p:sp>
          <p:nvSpPr>
            <p:cNvPr id="9" name="มนมุมสี่เหลี่ยมผืนผ้าด้านเดียวกัน 8"/>
            <p:cNvSpPr/>
            <p:nvPr/>
          </p:nvSpPr>
          <p:spPr>
            <a:xfrm rot="5400000">
              <a:off x="4198192" y="-1733630"/>
              <a:ext cx="973104" cy="7273570"/>
            </a:xfrm>
            <a:prstGeom prst="round2Same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มนมุมสี่เหลี่ยมผืนผ้าด้านเดียวกัน 4"/>
            <p:cNvSpPr/>
            <p:nvPr/>
          </p:nvSpPr>
          <p:spPr>
            <a:xfrm>
              <a:off x="1047960" y="1351188"/>
              <a:ext cx="7226067" cy="87809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7584" tIns="20320" rIns="20320" bIns="20320" numCol="1" spcCol="1270" anchor="ctr" anchorCtr="0">
              <a:noAutofit/>
            </a:bodyPr>
            <a:lstStyle/>
            <a:p>
              <a:pPr marL="285750" lvl="1" indent="-28575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th-TH" sz="3200" kern="1200" dirty="0" smtClean="0"/>
                <a:t>คลำทรวงอกดูการขยายของปอด </a:t>
              </a:r>
              <a:endParaRPr lang="th-TH" sz="3200" kern="1200" dirty="0"/>
            </a:p>
          </p:txBody>
        </p:sp>
      </p:grpSp>
      <p:pic>
        <p:nvPicPr>
          <p:cNvPr id="15" name="Picture 13" descr="fro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4342389"/>
            <a:ext cx="2079224" cy="2182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ลูกศรขวา 10">
            <a:hlinkClick r:id="rId4" action="ppaction://hlinksldjump"/>
          </p:cNvPr>
          <p:cNvSpPr/>
          <p:nvPr/>
        </p:nvSpPr>
        <p:spPr>
          <a:xfrm flipH="1">
            <a:off x="251520" y="6048672"/>
            <a:ext cx="1656184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กลับ</a:t>
            </a:r>
            <a:endParaRPr lang="th-TH" sz="2400" dirty="0"/>
          </a:p>
        </p:txBody>
      </p:sp>
      <p:sp>
        <p:nvSpPr>
          <p:cNvPr id="12" name="สี่เหลี่ยมผืนผ้า 11"/>
          <p:cNvSpPr/>
          <p:nvPr/>
        </p:nvSpPr>
        <p:spPr>
          <a:xfrm>
            <a:off x="3257600" y="6568603"/>
            <a:ext cx="5886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1200" b="1" dirty="0"/>
              <a:t>ที่มา</a:t>
            </a:r>
            <a:r>
              <a:rPr lang="en-US" sz="1200" b="1" dirty="0"/>
              <a:t>:</a:t>
            </a:r>
            <a:r>
              <a:rPr lang="en-US" sz="1200" dirty="0"/>
              <a:t> http://www.studyblue.com/notes/note/n/ch-18-thorax-and-lungs/deck/5827542</a:t>
            </a:r>
          </a:p>
        </p:txBody>
      </p:sp>
      <p:pic>
        <p:nvPicPr>
          <p:cNvPr id="13" name="Picture 2" descr="H:\Lung\journalFavicon_en_US.g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73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คิวบ์ 1"/>
          <p:cNvSpPr/>
          <p:nvPr/>
        </p:nvSpPr>
        <p:spPr>
          <a:xfrm>
            <a:off x="3700411" y="44624"/>
            <a:ext cx="1800200" cy="108012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การคลำ</a:t>
            </a:r>
            <a:endParaRPr lang="th-TH" dirty="0"/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220122" y="1916832"/>
            <a:ext cx="8568952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คลำการสั่นสะเทือนของเสียงสะท้อน(</a:t>
            </a:r>
            <a:r>
              <a:rPr lang="en-US" sz="2400" dirty="0" smtClean="0">
                <a:latin typeface="Angsana New" pitchFamily="18" charset="-34"/>
                <a:cs typeface="Angsana New" pitchFamily="18" charset="-34"/>
              </a:rPr>
              <a:t>Tactile fremitus)</a:t>
            </a:r>
            <a:br>
              <a:rPr lang="en-US" sz="2400" dirty="0" smtClean="0">
                <a:latin typeface="Angsana New" pitchFamily="18" charset="-34"/>
                <a:cs typeface="Angsana New" pitchFamily="18" charset="-34"/>
              </a:rPr>
            </a:br>
            <a:r>
              <a:rPr lang="th-TH" sz="2400" dirty="0" smtClean="0">
                <a:latin typeface="Angsana New" pitchFamily="18" charset="-34"/>
                <a:cs typeface="Angsana New" pitchFamily="18" charset="-34"/>
              </a:rPr>
              <a:t>ให้ผู้รับบริการนับเลข หนึ่ง สอง สาม ในภาวะ ปกติความสั่นสะเทือนจะเท่ากันทั้ง 2 ข้าง</a:t>
            </a:r>
            <a:endParaRPr lang="th-TH" sz="2400" dirty="0">
              <a:latin typeface="Angsana New" pitchFamily="18" charset="-34"/>
              <a:cs typeface="Angsana New" pitchFamily="18" charset="-34"/>
            </a:endParaRPr>
          </a:p>
        </p:txBody>
      </p:sp>
      <p:grpSp>
        <p:nvGrpSpPr>
          <p:cNvPr id="7" name="กลุ่ม 6"/>
          <p:cNvGrpSpPr/>
          <p:nvPr/>
        </p:nvGrpSpPr>
        <p:grpSpPr>
          <a:xfrm>
            <a:off x="220122" y="1143504"/>
            <a:ext cx="6584126" cy="629312"/>
            <a:chOff x="1047959" y="1351188"/>
            <a:chExt cx="7273570" cy="1038519"/>
          </a:xfrm>
        </p:grpSpPr>
        <p:sp>
          <p:nvSpPr>
            <p:cNvPr id="9" name="มนมุมสี่เหลี่ยมผืนผ้าด้านเดียวกัน 8"/>
            <p:cNvSpPr/>
            <p:nvPr/>
          </p:nvSpPr>
          <p:spPr>
            <a:xfrm rot="5400000">
              <a:off x="4198192" y="-1733630"/>
              <a:ext cx="973104" cy="7273570"/>
            </a:xfrm>
            <a:prstGeom prst="round2Same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มนมุมสี่เหลี่ยมผืนผ้าด้านเดียวกัน 4"/>
            <p:cNvSpPr/>
            <p:nvPr/>
          </p:nvSpPr>
          <p:spPr>
            <a:xfrm>
              <a:off x="1047960" y="1351188"/>
              <a:ext cx="7226067" cy="87809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7584" tIns="20320" rIns="20320" bIns="20320" numCol="1" spcCol="1270" anchor="ctr" anchorCtr="0">
              <a:noAutofit/>
            </a:bodyPr>
            <a:lstStyle/>
            <a:p>
              <a:pPr lvl="0"/>
              <a:r>
                <a:rPr lang="th-TH" dirty="0"/>
                <a:t>คลำ </a:t>
              </a:r>
              <a:r>
                <a:rPr lang="en-US" dirty="0"/>
                <a:t>tactile fremitus </a:t>
              </a:r>
              <a:r>
                <a:rPr lang="th-TH" dirty="0"/>
                <a:t>เพื่อดูการแพร่กระจายของเสียง</a:t>
              </a:r>
            </a:p>
          </p:txBody>
        </p:sp>
      </p:grp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5406" y="2996952"/>
            <a:ext cx="2924477" cy="2924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2986271"/>
            <a:ext cx="2940883" cy="2889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ลูกศรขวา 11">
            <a:hlinkClick r:id="rId4" action="ppaction://hlinksldjump"/>
          </p:cNvPr>
          <p:cNvSpPr/>
          <p:nvPr/>
        </p:nvSpPr>
        <p:spPr>
          <a:xfrm flipH="1">
            <a:off x="251520" y="5976664"/>
            <a:ext cx="1656184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กลับ</a:t>
            </a:r>
            <a:endParaRPr lang="th-TH" sz="2400" dirty="0"/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4114194" y="6557350"/>
            <a:ext cx="49571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1200" b="1" dirty="0"/>
              <a:t>ที่มา</a:t>
            </a:r>
            <a:r>
              <a:rPr lang="en-US" sz="1200" b="1" dirty="0"/>
              <a:t>:</a:t>
            </a:r>
            <a:r>
              <a:rPr lang="en-US" sz="1200" dirty="0"/>
              <a:t> </a:t>
            </a:r>
            <a:r>
              <a:rPr lang="en-US" sz="1200" dirty="0">
                <a:hlinkClick r:id="rId5"/>
              </a:rPr>
              <a:t>http://biology-</a:t>
            </a:r>
            <a:r>
              <a:rPr lang="en-US" sz="1200" dirty="0"/>
              <a:t> forums.com/</a:t>
            </a:r>
            <a:r>
              <a:rPr lang="en-US" sz="1200" dirty="0" err="1"/>
              <a:t>index.php?action</a:t>
            </a:r>
            <a:r>
              <a:rPr lang="en-US" sz="1200" dirty="0"/>
              <a:t>=</a:t>
            </a:r>
            <a:r>
              <a:rPr lang="en-US" sz="1200" dirty="0" err="1"/>
              <a:t>gallery;sa</a:t>
            </a:r>
            <a:r>
              <a:rPr lang="en-US" sz="1200" dirty="0"/>
              <a:t>=</a:t>
            </a:r>
            <a:r>
              <a:rPr lang="en-US" sz="1200" dirty="0" err="1"/>
              <a:t>view;id</a:t>
            </a:r>
            <a:r>
              <a:rPr lang="en-US" sz="1200" dirty="0"/>
              <a:t>=8034</a:t>
            </a:r>
          </a:p>
        </p:txBody>
      </p:sp>
      <p:pic>
        <p:nvPicPr>
          <p:cNvPr id="11" name="Picture 2" descr="H:\Lung\journalFavicon_en_US.gif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376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คิวบ์ 1"/>
          <p:cNvSpPr/>
          <p:nvPr/>
        </p:nvSpPr>
        <p:spPr>
          <a:xfrm>
            <a:off x="3833918" y="44624"/>
            <a:ext cx="2016224" cy="108012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smtClean="0"/>
              <a:t>การเคาะ</a:t>
            </a:r>
            <a:endParaRPr lang="th-TH" dirty="0"/>
          </a:p>
        </p:txBody>
      </p:sp>
      <p:sp>
        <p:nvSpPr>
          <p:cNvPr id="4" name="สี่เหลี่ยมผืนผ้า 3"/>
          <p:cNvSpPr/>
          <p:nvPr/>
        </p:nvSpPr>
        <p:spPr>
          <a:xfrm>
            <a:off x="3707904" y="1196752"/>
            <a:ext cx="5293670" cy="2568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h-TH" sz="2400" dirty="0" smtClean="0"/>
              <a:t>	วาง</a:t>
            </a:r>
            <a:r>
              <a:rPr lang="th-TH" sz="2400" dirty="0"/>
              <a:t>นิ้วมือ</a:t>
            </a:r>
            <a:r>
              <a:rPr lang="th-TH" sz="2400" dirty="0" smtClean="0"/>
              <a:t>ด้านซ้ายแนบ</a:t>
            </a:r>
            <a:r>
              <a:rPr lang="th-TH" sz="2400" dirty="0"/>
              <a:t>กับบริเวณ </a:t>
            </a:r>
            <a:r>
              <a:rPr lang="en-US" sz="2400" dirty="0"/>
              <a:t>intercostal space </a:t>
            </a:r>
            <a:r>
              <a:rPr lang="th-TH" sz="2400" dirty="0" smtClean="0"/>
              <a:t>(ช่องว่างระหว่างกระดูกซี่โครง) ที่จะ</a:t>
            </a:r>
            <a:r>
              <a:rPr lang="th-TH" sz="2400" dirty="0"/>
              <a:t>เคาะ </a:t>
            </a:r>
            <a:r>
              <a:rPr lang="th-TH" sz="2400" dirty="0" smtClean="0"/>
              <a:t>ใช้</a:t>
            </a:r>
            <a:r>
              <a:rPr lang="th-TH" sz="2400" dirty="0"/>
              <a:t>ปลายนิ้วกลางมือขวาเคาะลงบนนิ้วกลางมือซ้าย </a:t>
            </a:r>
            <a:r>
              <a:rPr lang="th-TH" sz="2400" dirty="0" smtClean="0"/>
              <a:t>เคาะ</a:t>
            </a:r>
            <a:r>
              <a:rPr lang="th-TH" sz="2400" dirty="0"/>
              <a:t>โดยใช้ข้อมือเป็นจุด</a:t>
            </a:r>
            <a:r>
              <a:rPr lang="th-TH" sz="2400" dirty="0" smtClean="0"/>
              <a:t>หมุน โดยเริ่มเคาะจากซ้ายไปขวา จากด้านบนลงมาด้านล่าง ทั้งทรวงอกด้านหน้าและด้านหลัง</a:t>
            </a:r>
            <a:r>
              <a:rPr lang="th-TH" sz="2400" dirty="0" smtClean="0">
                <a:latin typeface="Cordia New" pitchFamily="34" charset="-34"/>
                <a:cs typeface="Cordia New" pitchFamily="34" charset="-34"/>
              </a:rPr>
              <a:t> </a:t>
            </a:r>
            <a:r>
              <a:rPr lang="th-TH" sz="2400" dirty="0">
                <a:latin typeface="Cordia New" pitchFamily="34" charset="-34"/>
                <a:cs typeface="Cordia New" pitchFamily="34" charset="-34"/>
              </a:rPr>
              <a:t>ภาวะปกติ จะได้ยินเสียง </a:t>
            </a:r>
            <a:r>
              <a:rPr lang="en-US" sz="2400" dirty="0">
                <a:latin typeface="Cordia New" pitchFamily="34" charset="-34"/>
                <a:cs typeface="Cordia New" pitchFamily="34" charset="-34"/>
              </a:rPr>
              <a:t>resonance </a:t>
            </a:r>
            <a:r>
              <a:rPr lang="th-TH" sz="2400" dirty="0">
                <a:latin typeface="Cordia New" pitchFamily="34" charset="-34"/>
                <a:cs typeface="Cordia New" pitchFamily="34" charset="-34"/>
              </a:rPr>
              <a:t>ทั่วปอด </a:t>
            </a:r>
            <a:r>
              <a:rPr lang="th-TH" sz="2400" dirty="0"/>
              <a:t>การเคาะด้านหลังจะได้</a:t>
            </a:r>
            <a:r>
              <a:rPr lang="th-TH" sz="2400" dirty="0">
                <a:latin typeface="Cordia New" pitchFamily="34" charset="-34"/>
                <a:cs typeface="Cordia New" pitchFamily="34" charset="-34"/>
              </a:rPr>
              <a:t>ยินเสียง </a:t>
            </a:r>
            <a:r>
              <a:rPr lang="en-US" sz="2400" dirty="0">
                <a:latin typeface="Cordia New" pitchFamily="34" charset="-34"/>
                <a:cs typeface="Cordia New" pitchFamily="34" charset="-34"/>
              </a:rPr>
              <a:t>resonance </a:t>
            </a:r>
            <a:r>
              <a:rPr lang="th-TH" sz="2400" dirty="0"/>
              <a:t>ทั่วทั้ง</a:t>
            </a:r>
            <a:r>
              <a:rPr lang="th-TH" sz="2400" dirty="0" smtClean="0"/>
              <a:t>ปอด</a:t>
            </a:r>
            <a:endParaRPr lang="en-US" sz="2400" dirty="0"/>
          </a:p>
        </p:txBody>
      </p:sp>
      <p:pic>
        <p:nvPicPr>
          <p:cNvPr id="5" name="Picture 21" descr="C:\Users\user\Pictures\Percuss-normally-for-the-entire-lung-field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83" y="404664"/>
            <a:ext cx="2854785" cy="2146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01" r="20387" b="10910"/>
          <a:stretch/>
        </p:blipFill>
        <p:spPr bwMode="auto">
          <a:xfrm>
            <a:off x="539552" y="2711720"/>
            <a:ext cx="2382983" cy="326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3" descr="http://o.quizlet.com/i/lrkaJjrF0QQ6FkIe16RTJQ_m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2" t="12264" r="6890" b="7469"/>
          <a:stretch/>
        </p:blipFill>
        <p:spPr bwMode="auto">
          <a:xfrm>
            <a:off x="3682574" y="3898324"/>
            <a:ext cx="2853457" cy="262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ลูกศรขวา 8">
            <a:hlinkClick r:id="rId5" action="ppaction://hlinksldjump"/>
          </p:cNvPr>
          <p:cNvSpPr/>
          <p:nvPr/>
        </p:nvSpPr>
        <p:spPr>
          <a:xfrm>
            <a:off x="6804248" y="5744585"/>
            <a:ext cx="1800200" cy="7647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400" dirty="0" smtClean="0"/>
              <a:t>ต่อไป</a:t>
            </a:r>
            <a:endParaRPr lang="th-TH" sz="2400" dirty="0"/>
          </a:p>
        </p:txBody>
      </p:sp>
      <p:sp>
        <p:nvSpPr>
          <p:cNvPr id="3" name="สี่เหลี่ยมผืนผ้า 2"/>
          <p:cNvSpPr/>
          <p:nvPr/>
        </p:nvSpPr>
        <p:spPr>
          <a:xfrm>
            <a:off x="17900" y="6581001"/>
            <a:ext cx="911141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1200" b="1" dirty="0"/>
              <a:t>ที่มา</a:t>
            </a:r>
            <a:r>
              <a:rPr lang="en-US" sz="1200" b="1" dirty="0"/>
              <a:t>:</a:t>
            </a:r>
            <a:r>
              <a:rPr lang="en-US" sz="1200" dirty="0"/>
              <a:t> </a:t>
            </a:r>
            <a:r>
              <a:rPr lang="en-US" sz="1200" dirty="0">
                <a:hlinkClick r:id="rId6"/>
              </a:rPr>
              <a:t>http://</a:t>
            </a:r>
            <a:r>
              <a:rPr lang="en-US" sz="1200" dirty="0" smtClean="0">
                <a:hlinkClick r:id="rId6"/>
              </a:rPr>
              <a:t>www.osceskills.com/e-learning/subjects/respiratory-examination</a:t>
            </a:r>
            <a:r>
              <a:rPr lang="en-US" sz="1200" dirty="0" smtClean="0"/>
              <a:t> </a:t>
            </a:r>
            <a:r>
              <a:rPr lang="th-TH" sz="1200" dirty="0" smtClean="0"/>
              <a:t>และ</a:t>
            </a:r>
            <a:r>
              <a:rPr lang="en-US" sz="1200" dirty="0" smtClean="0">
                <a:hlinkClick r:id="rId7"/>
              </a:rPr>
              <a:t>http://quizlet.com/</a:t>
            </a:r>
            <a:r>
              <a:rPr lang="th-TH" sz="1200" dirty="0">
                <a:hlinkClick r:id="rId7"/>
              </a:rPr>
              <a:t>3316288/</a:t>
            </a:r>
            <a:r>
              <a:rPr lang="en-US" sz="1200" dirty="0">
                <a:hlinkClick r:id="rId7"/>
              </a:rPr>
              <a:t>thorax-and-lungs-flash-cards/</a:t>
            </a:r>
            <a:endParaRPr lang="en-US" sz="1200" dirty="0"/>
          </a:p>
        </p:txBody>
      </p:sp>
      <p:pic>
        <p:nvPicPr>
          <p:cNvPr id="10" name="Picture 2" descr="H:\Lung\journalFavicon_en_US.gif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1"/>
            <a:ext cx="992997" cy="83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28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</TotalTime>
  <Words>2110</Words>
  <Application>Microsoft Office PowerPoint</Application>
  <PresentationFormat>นำเสนอทางหน้าจอ (4:3)</PresentationFormat>
  <Paragraphs>315</Paragraphs>
  <Slides>34</Slides>
  <Notes>0</Notes>
  <HiddenSlides>0</HiddenSlides>
  <MMClips>0</MMClips>
  <ScaleCrop>false</ScaleCrop>
  <HeadingPairs>
    <vt:vector size="4" baseType="variant"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34</vt:i4>
      </vt:variant>
    </vt:vector>
  </HeadingPairs>
  <TitlesOfParts>
    <vt:vector size="35" baseType="lpstr">
      <vt:lpstr>ชุดรูปแบบของ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Sky123.Org</dc:creator>
  <cp:lastModifiedBy>Sky123.Org</cp:lastModifiedBy>
  <cp:revision>60</cp:revision>
  <dcterms:created xsi:type="dcterms:W3CDTF">2015-10-17T10:48:10Z</dcterms:created>
  <dcterms:modified xsi:type="dcterms:W3CDTF">2015-10-20T03:48:04Z</dcterms:modified>
</cp:coreProperties>
</file>

<file path=docProps/thumbnail.jpeg>
</file>